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Default Extension="mp4" ContentType="video/unknown"/>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3"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embeddedFontLst>
    <p:embeddedFont>
      <p:font typeface="Arial Narrow" pitchFamily="34" charset="0"/>
      <p:regular r:id="rId55"/>
      <p:bold r:id="rId56"/>
      <p:italic r:id="rId57"/>
      <p:boldItalic r:id="rId58"/>
    </p:embeddedFont>
    <p:embeddedFont>
      <p:font typeface="ＭＳ Ｐゴシック" pitchFamily="34" charset="-128"/>
      <p:regular r:id="rId59"/>
    </p:embeddedFont>
  </p:embeddedFontLst>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 xmlns:p15="http://schemas.microsoft.com/office/powerpoint/2012/main">
        <p15:guide id="1" orient="horz" pos="2448">
          <p15:clr>
            <a:srgbClr val="A4A3A4"/>
          </p15:clr>
        </p15:guide>
        <p15:guide id="2">
          <p15:clr>
            <a:srgbClr val="A4A3A4"/>
          </p15:clr>
        </p15:guide>
        <p15:guide id="3" pos="1872">
          <p15:clr>
            <a:srgbClr val="A4A3A4"/>
          </p15:clr>
        </p15:guide>
        <p15:guide id="4" pos="40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a:srgbClr val="F49300"/>
    <a:srgbClr val="FF9D0D"/>
    <a:srgbClr val="4F4F4F"/>
    <a:srgbClr val="FFFFFF"/>
    <a:srgbClr val="006600"/>
    <a:srgbClr val="000000"/>
    <a:srgbClr val="D2D2D2"/>
    <a:srgbClr val="757575"/>
    <a:srgbClr val="FFAA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286" autoAdjust="0"/>
  </p:normalViewPr>
  <p:slideViewPr>
    <p:cSldViewPr showGuides="1">
      <p:cViewPr>
        <p:scale>
          <a:sx n="90" d="100"/>
          <a:sy n="90" d="100"/>
        </p:scale>
        <p:origin x="-58" y="110"/>
      </p:cViewPr>
      <p:guideLst>
        <p:guide orient="horz" pos="864"/>
        <p:guide orient="horz" pos="3840"/>
        <p:guide orient="horz" pos="528"/>
        <p:guide pos="624"/>
        <p:guide pos="3072"/>
        <p:guide pos="912"/>
        <p:guide pos="3264"/>
        <p:guide pos="1296"/>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98" d="100"/>
          <a:sy n="98" d="100"/>
        </p:scale>
        <p:origin x="-25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F1898C-B2AD-4C91-8CB9-E5BC217F2D25}" type="datetimeFigureOut">
              <a:rPr lang="en-US" smtClean="0"/>
              <a:pPr/>
              <a:t>11/27/2017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E59A3F-6476-49D0-A74C-708B2D4E4AC5}" type="slidenum">
              <a:rPr lang="en-US" smtClean="0"/>
              <a:pPr/>
              <a:t>‹#›</a:t>
            </a:fld>
            <a:endParaRPr lang="en-US"/>
          </a:p>
        </p:txBody>
      </p:sp>
    </p:spTree>
    <p:custDataLst>
      <p:tags r:id="rId2"/>
    </p:custDataLst>
    <p:extLst>
      <p:ext uri="{BB962C8B-B14F-4D97-AF65-F5344CB8AC3E}">
        <p14:creationId xmlns:p14="http://schemas.microsoft.com/office/powerpoint/2010/main" xmlns="" val="232940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dirty="0"/>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77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DFC1A8A-041C-48AF-90C5-AE89F7C3BE3D}" type="slidenum">
              <a:rPr lang="en-US"/>
              <a:pPr>
                <a:defRPr/>
              </a:pPr>
              <a:t>‹#›</a:t>
            </a:fld>
            <a:endParaRPr lang="en-US"/>
          </a:p>
        </p:txBody>
      </p:sp>
    </p:spTree>
    <p:extLst>
      <p:ext uri="{BB962C8B-B14F-4D97-AF65-F5344CB8AC3E}">
        <p14:creationId xmlns:p14="http://schemas.microsoft.com/office/powerpoint/2010/main" xmlns="" val="3678805048"/>
      </p:ext>
    </p:extLst>
  </p:cSld>
  <p:clrMap bg1="lt1" tx1="dk1" bg2="lt2" tx2="dk2" accent1="accent1" accent2="accent2" accent3="accent3" accent4="accent4" accent5="accent5" accent6="accent6" hlink="hlink" folHlink="folHlink"/>
  <p:notesStyle>
    <a:lvl1pPr algn="l" rtl="0" eaLnBrk="0" fontAlgn="base" hangingPunct="0">
      <a:lnSpc>
        <a:spcPct val="125000"/>
      </a:lnSpc>
      <a:spcBef>
        <a:spcPts val="600"/>
      </a:spcBef>
      <a:spcAft>
        <a:spcPts val="600"/>
      </a:spcAft>
      <a:defRPr sz="1200" kern="1200">
        <a:solidFill>
          <a:schemeClr val="tx1"/>
        </a:solidFill>
        <a:latin typeface="Arial" charset="0"/>
        <a:ea typeface="ＭＳ Ｐゴシック" pitchFamily="-65" charset="-128"/>
        <a:cs typeface="+mn-cs"/>
      </a:defRPr>
    </a:lvl1pPr>
    <a:lvl2pPr marL="457200" algn="l" rtl="0" eaLnBrk="0" fontAlgn="base" hangingPunct="0">
      <a:lnSpc>
        <a:spcPct val="125000"/>
      </a:lnSpc>
      <a:spcBef>
        <a:spcPts val="600"/>
      </a:spcBef>
      <a:spcAft>
        <a:spcPts val="600"/>
      </a:spcAft>
      <a:defRPr sz="1200" kern="1200">
        <a:solidFill>
          <a:schemeClr val="tx1"/>
        </a:solidFill>
        <a:latin typeface="Arial" charset="0"/>
        <a:ea typeface="ＭＳ Ｐゴシック" pitchFamily="-65" charset="-128"/>
        <a:cs typeface="+mn-cs"/>
      </a:defRPr>
    </a:lvl2pPr>
    <a:lvl3pPr marL="914400" algn="l" rtl="0" eaLnBrk="0" fontAlgn="base" hangingPunct="0">
      <a:lnSpc>
        <a:spcPct val="125000"/>
      </a:lnSpc>
      <a:spcBef>
        <a:spcPts val="600"/>
      </a:spcBef>
      <a:spcAft>
        <a:spcPts val="600"/>
      </a:spcAft>
      <a:defRPr sz="1200" kern="1200">
        <a:solidFill>
          <a:schemeClr val="tx1"/>
        </a:solidFill>
        <a:latin typeface="Arial" charset="0"/>
        <a:ea typeface="ＭＳ Ｐゴシック" pitchFamily="-65" charset="-128"/>
        <a:cs typeface="+mn-cs"/>
      </a:defRPr>
    </a:lvl3pPr>
    <a:lvl4pPr marL="1371600" algn="l" rtl="0" eaLnBrk="0" fontAlgn="base" hangingPunct="0">
      <a:lnSpc>
        <a:spcPct val="125000"/>
      </a:lnSpc>
      <a:spcBef>
        <a:spcPts val="600"/>
      </a:spcBef>
      <a:spcAft>
        <a:spcPts val="600"/>
      </a:spcAft>
      <a:defRPr sz="1200" kern="1200">
        <a:solidFill>
          <a:schemeClr val="tx1"/>
        </a:solidFill>
        <a:latin typeface="Arial" charset="0"/>
        <a:ea typeface="ＭＳ Ｐゴシック" pitchFamily="-65" charset="-128"/>
        <a:cs typeface="+mn-cs"/>
      </a:defRPr>
    </a:lvl4pPr>
    <a:lvl5pPr marL="1828800" algn="l" rtl="0" eaLnBrk="0" fontAlgn="base" hangingPunct="0">
      <a:lnSpc>
        <a:spcPct val="125000"/>
      </a:lnSpc>
      <a:spcBef>
        <a:spcPts val="600"/>
      </a:spcBef>
      <a:spcAft>
        <a:spcPts val="600"/>
      </a:spcAft>
      <a:defRPr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a:t>
            </a:fld>
            <a:endParaRPr lang="en-US"/>
          </a:p>
        </p:txBody>
      </p:sp>
    </p:spTree>
    <p:extLst>
      <p:ext uri="{BB962C8B-B14F-4D97-AF65-F5344CB8AC3E}">
        <p14:creationId xmlns:p14="http://schemas.microsoft.com/office/powerpoint/2010/main" xmlns="" val="1270896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Open discussion with the class on the Lock-Out Tag-Out standard 29 CFR 1910.147</a:t>
            </a:r>
          </a:p>
          <a:p>
            <a:r>
              <a:rPr lang="en-US" altLang="en-US" dirty="0" smtClean="0"/>
              <a:t>Provide each student with a lock-out tag-out tag and the proper way to fill out the tag.</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14</a:t>
            </a:fld>
            <a:endParaRPr lang="en-US"/>
          </a:p>
        </p:txBody>
      </p:sp>
    </p:spTree>
    <p:extLst>
      <p:ext uri="{BB962C8B-B14F-4D97-AF65-F5344CB8AC3E}">
        <p14:creationId xmlns:p14="http://schemas.microsoft.com/office/powerpoint/2010/main" xmlns="" val="29137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xmlns="" val="364967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A sample of a maintenance and inspection procedures prestart checklist for generators well as a test run log.</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17</a:t>
            </a:fld>
            <a:endParaRPr lang="en-US"/>
          </a:p>
        </p:txBody>
      </p:sp>
    </p:spTree>
    <p:extLst>
      <p:ext uri="{BB962C8B-B14F-4D97-AF65-F5344CB8AC3E}">
        <p14:creationId xmlns:p14="http://schemas.microsoft.com/office/powerpoint/2010/main" xmlns="" val="229084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Show the class an actual emergency generator logbook and review the entries.</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18</a:t>
            </a:fld>
            <a:endParaRPr lang="en-US"/>
          </a:p>
        </p:txBody>
      </p:sp>
    </p:spTree>
    <p:extLst>
      <p:ext uri="{BB962C8B-B14F-4D97-AF65-F5344CB8AC3E}">
        <p14:creationId xmlns:p14="http://schemas.microsoft.com/office/powerpoint/2010/main" xmlns="" val="304634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order to begin your prestart check list you need to first make sure the generator does not come on while you are checking the various components.</a:t>
            </a:r>
          </a:p>
          <a:p>
            <a:r>
              <a:rPr lang="en-US" altLang="en-US" dirty="0" smtClean="0"/>
              <a:t>Stay in the moment! If you are called to do another task put the generator back in the ready (or auto) setting.</a:t>
            </a:r>
          </a:p>
          <a:p>
            <a:r>
              <a:rPr lang="en-US" altLang="en-US" dirty="0" smtClean="0"/>
              <a:t>NEVER EVER LEAVE A GENERATOR IN THE OFF POSITION!</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19</a:t>
            </a:fld>
            <a:endParaRPr lang="en-US"/>
          </a:p>
        </p:txBody>
      </p:sp>
    </p:spTree>
    <p:extLst>
      <p:ext uri="{BB962C8B-B14F-4D97-AF65-F5344CB8AC3E}">
        <p14:creationId xmlns:p14="http://schemas.microsoft.com/office/powerpoint/2010/main" xmlns="" val="383860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Look to see that the area around the generator is free of debris. Paper and plastic can be drawn into the fan and lodged or entangled with the fan or against the radiator. This could potentially cause overheating of the engine.</a:t>
            </a:r>
          </a:p>
          <a:p>
            <a:endParaRPr lang="en-US" altLang="en-US" dirty="0" smtClean="0"/>
          </a:p>
          <a:p>
            <a:r>
              <a:rPr lang="en-US" altLang="en-US" dirty="0" smtClean="0"/>
              <a:t>Animals like to build nests near generators with warm water jackets such as those in diesel generators.</a:t>
            </a:r>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20</a:t>
            </a:fld>
            <a:endParaRPr lang="en-US"/>
          </a:p>
        </p:txBody>
      </p:sp>
    </p:spTree>
    <p:extLst>
      <p:ext uri="{BB962C8B-B14F-4D97-AF65-F5344CB8AC3E}">
        <p14:creationId xmlns:p14="http://schemas.microsoft.com/office/powerpoint/2010/main" xmlns="" val="476344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Animals can cause a great deal of damage to equipment that sits unused or is outside of the building. Check the area occasionally for nest or signs of rodent activity. </a:t>
            </a:r>
            <a:endParaRPr lang="en-US" alt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21</a:t>
            </a:fld>
            <a:endParaRPr lang="en-US"/>
          </a:p>
        </p:txBody>
      </p:sp>
    </p:spTree>
    <p:extLst>
      <p:ext uri="{BB962C8B-B14F-4D97-AF65-F5344CB8AC3E}">
        <p14:creationId xmlns:p14="http://schemas.microsoft.com/office/powerpoint/2010/main" xmlns="" val="255914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rooms from time to time become storage areas. Make sure that the area around the generator is 1) free of obstacles that may inhibit good air flow around the generator and 2) free of material that could potentially become a fire hazard or a trip and fall hazard.</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22</a:t>
            </a:fld>
            <a:endParaRPr lang="en-US"/>
          </a:p>
        </p:txBody>
      </p:sp>
    </p:spTree>
    <p:extLst>
      <p:ext uri="{BB962C8B-B14F-4D97-AF65-F5344CB8AC3E}">
        <p14:creationId xmlns:p14="http://schemas.microsoft.com/office/powerpoint/2010/main" xmlns="" val="1436977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Mechanical rooms from time to time become storage areas. Make sure that the area around the generator is 1) free of obstacles that may inhibit good air flow around the generator and 2) free of material that could potentially become a fire hazard or a trip and fall hazard.</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23</a:t>
            </a:fld>
            <a:endParaRPr lang="en-US"/>
          </a:p>
        </p:txBody>
      </p:sp>
    </p:spTree>
    <p:extLst>
      <p:ext uri="{BB962C8B-B14F-4D97-AF65-F5344CB8AC3E}">
        <p14:creationId xmlns:p14="http://schemas.microsoft.com/office/powerpoint/2010/main" xmlns="" val="3221821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Safety First!</a:t>
            </a:r>
          </a:p>
          <a:p>
            <a:pPr>
              <a:defRPr/>
            </a:pPr>
            <a:r>
              <a:rPr lang="en-US" altLang="en-US" dirty="0" smtClean="0"/>
              <a:t>Revisit proper PPE for handling of batteries.</a:t>
            </a:r>
          </a:p>
          <a:p>
            <a:pPr>
              <a:defRPr/>
            </a:pPr>
            <a:r>
              <a:rPr lang="en-US" altLang="en-US" dirty="0" smtClean="0"/>
              <a:t>List examples and post.</a:t>
            </a:r>
          </a:p>
          <a:p>
            <a:pPr marL="228600" indent="-228600">
              <a:buFontTx/>
              <a:buAutoNum type="arabicPeriod"/>
              <a:defRPr/>
            </a:pPr>
            <a:r>
              <a:rPr lang="en-US" altLang="en-US" dirty="0" smtClean="0"/>
              <a:t>Splash shield </a:t>
            </a:r>
          </a:p>
          <a:p>
            <a:pPr marL="228600" indent="-228600">
              <a:buFontTx/>
              <a:buAutoNum type="arabicPeriod"/>
              <a:defRPr/>
            </a:pPr>
            <a:r>
              <a:rPr lang="en-US" altLang="en-US" dirty="0" smtClean="0"/>
              <a:t>Apron</a:t>
            </a:r>
          </a:p>
          <a:p>
            <a:pPr marL="228600" indent="-228600">
              <a:buFontTx/>
              <a:buAutoNum type="arabicPeriod"/>
              <a:defRPr/>
            </a:pPr>
            <a:r>
              <a:rPr lang="en-US" altLang="en-US" dirty="0" smtClean="0"/>
              <a:t>Gloves </a:t>
            </a:r>
          </a:p>
          <a:p>
            <a:pPr marL="228600" indent="-228600">
              <a:buFontTx/>
              <a:buAutoNum type="arabicPeriod"/>
              <a:defRPr/>
            </a:pPr>
            <a:r>
              <a:rPr lang="en-US" altLang="en-US" dirty="0" smtClean="0"/>
              <a:t>What else?</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24</a:t>
            </a:fld>
            <a:endParaRPr lang="en-US"/>
          </a:p>
        </p:txBody>
      </p:sp>
    </p:spTree>
    <p:extLst>
      <p:ext uri="{BB962C8B-B14F-4D97-AF65-F5344CB8AC3E}">
        <p14:creationId xmlns:p14="http://schemas.microsoft.com/office/powerpoint/2010/main" xmlns="" val="320677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4</a:t>
            </a:fld>
            <a:endParaRPr lang="en-US"/>
          </a:p>
        </p:txBody>
      </p:sp>
    </p:spTree>
    <p:extLst>
      <p:ext uri="{BB962C8B-B14F-4D97-AF65-F5344CB8AC3E}">
        <p14:creationId xmlns:p14="http://schemas.microsoft.com/office/powerpoint/2010/main" xmlns="" val="109455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Poor connections of the battery terminals could prevent the generator from starting in an emergency situation. </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25</a:t>
            </a:fld>
            <a:endParaRPr lang="en-US"/>
          </a:p>
        </p:txBody>
      </p:sp>
    </p:spTree>
    <p:extLst>
      <p:ext uri="{BB962C8B-B14F-4D97-AF65-F5344CB8AC3E}">
        <p14:creationId xmlns:p14="http://schemas.microsoft.com/office/powerpoint/2010/main" xmlns="" val="265664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Example of clean battery rack and battery with corroded battery terminals.</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26</a:t>
            </a:fld>
            <a:endParaRPr lang="en-US"/>
          </a:p>
        </p:txBody>
      </p:sp>
    </p:spTree>
    <p:extLst>
      <p:ext uri="{BB962C8B-B14F-4D97-AF65-F5344CB8AC3E}">
        <p14:creationId xmlns:p14="http://schemas.microsoft.com/office/powerpoint/2010/main" xmlns="" val="37078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Carefully remove the caps from each cell of the battery to check for proper water level. If the level is low add distilled water to the cell.</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27</a:t>
            </a:fld>
            <a:endParaRPr lang="en-US"/>
          </a:p>
        </p:txBody>
      </p:sp>
    </p:spTree>
    <p:extLst>
      <p:ext uri="{BB962C8B-B14F-4D97-AF65-F5344CB8AC3E}">
        <p14:creationId xmlns:p14="http://schemas.microsoft.com/office/powerpoint/2010/main" xmlns="" val="2095064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Batteries will lose their charge from sitting unused for long periods of time. Most generators are equipped with battery chargers to ensure that the generator has ample power to start the generator when needed.</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28</a:t>
            </a:fld>
            <a:endParaRPr lang="en-US"/>
          </a:p>
        </p:txBody>
      </p:sp>
    </p:spTree>
    <p:extLst>
      <p:ext uri="{BB962C8B-B14F-4D97-AF65-F5344CB8AC3E}">
        <p14:creationId xmlns:p14="http://schemas.microsoft.com/office/powerpoint/2010/main" xmlns="" val="257089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chemeClr val="tx2"/>
                </a:solidFill>
              </a:rPr>
              <a:t>Safety First! Practice safe work habits, NEVER OPEN THE RADIATOR CAP WHEN THE GENERATOR IS HOT!!</a:t>
            </a:r>
          </a:p>
          <a:p>
            <a:r>
              <a:rPr lang="en-US" altLang="en-US" dirty="0" smtClean="0">
                <a:solidFill>
                  <a:schemeClr val="tx2"/>
                </a:solidFill>
              </a:rPr>
              <a:t>Remember to slowly open the radiator cap. Failure to do so could result in the person opening the cap (if the radiator is under pressure) being scalded.</a:t>
            </a:r>
          </a:p>
          <a:p>
            <a:r>
              <a:rPr lang="en-US" altLang="en-US" dirty="0" smtClean="0">
                <a:solidFill>
                  <a:schemeClr val="tx2"/>
                </a:solidFill>
              </a:rPr>
              <a:t>Make sure the generator has the proper amount of antifreeze for the winter months.</a:t>
            </a:r>
          </a:p>
          <a:p>
            <a:r>
              <a:rPr lang="en-US" altLang="en-US" dirty="0" smtClean="0">
                <a:solidFill>
                  <a:schemeClr val="tx2"/>
                </a:solidFill>
              </a:rPr>
              <a:t>After a period of time antifreeze can break down and become corrosive. Develop a preventative maintenance schedule for flushing the radiator system.</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29</a:t>
            </a:fld>
            <a:endParaRPr lang="en-US"/>
          </a:p>
        </p:txBody>
      </p:sp>
    </p:spTree>
    <p:extLst>
      <p:ext uri="{BB962C8B-B14F-4D97-AF65-F5344CB8AC3E}">
        <p14:creationId xmlns:p14="http://schemas.microsoft.com/office/powerpoint/2010/main" xmlns="" val="991977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Check the oil level to see if it is in the safe operational zone.</a:t>
            </a:r>
          </a:p>
          <a:p>
            <a:r>
              <a:rPr lang="en-US" altLang="en-US" dirty="0" smtClean="0"/>
              <a:t>If not, check the manufacture’s specifications for the proper oil for that generator. Different generators require different oil viscosities to ensure proper lubrication during heavy load demands.  </a:t>
            </a:r>
          </a:p>
          <a:p>
            <a:r>
              <a:rPr lang="en-US" altLang="en-US" dirty="0" smtClean="0"/>
              <a:t>Add oil until you reach the proper level and note the addition of oil in the generator log.</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30</a:t>
            </a:fld>
            <a:endParaRPr lang="en-US"/>
          </a:p>
        </p:txBody>
      </p:sp>
    </p:spTree>
    <p:extLst>
      <p:ext uri="{BB962C8B-B14F-4D97-AF65-F5344CB8AC3E}">
        <p14:creationId xmlns:p14="http://schemas.microsoft.com/office/powerpoint/2010/main" xmlns="" val="3458802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65" charset="-128"/>
                <a:cs typeface="+mn-cs"/>
              </a:rPr>
              <a:t>Time is an enemy of rubber. Hoses may begin to show signs of dry rotting. Under operating pressures these hoses can burst sending hot fluids flying in all directions and could cause severe burns to individuals in the immediate area. </a:t>
            </a:r>
          </a:p>
          <a:p>
            <a:r>
              <a:rPr lang="en-US" sz="1200" kern="1200" dirty="0" smtClean="0">
                <a:solidFill>
                  <a:schemeClr val="tx1"/>
                </a:solidFill>
                <a:effectLst/>
                <a:latin typeface="Arial" charset="0"/>
                <a:ea typeface="ＭＳ Ｐゴシック" pitchFamily="-65" charset="-128"/>
                <a:cs typeface="+mn-cs"/>
              </a:rPr>
              <a:t>Additionally, the same thing could happen during an emergency call for power while you are not there. If the hoses were to rupture while you were absent from the area, the engine could suffer irreversible damage and the unit could be out of commission for an extended period of time.</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31</a:t>
            </a:fld>
            <a:endParaRPr lang="en-US"/>
          </a:p>
        </p:txBody>
      </p:sp>
    </p:spTree>
    <p:extLst>
      <p:ext uri="{BB962C8B-B14F-4D97-AF65-F5344CB8AC3E}">
        <p14:creationId xmlns:p14="http://schemas.microsoft.com/office/powerpoint/2010/main" xmlns="" val="2877672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Stop and recheck that the engine is off. Do not put your hands anywhere near the fan or fan belts until you do so.</a:t>
            </a:r>
          </a:p>
          <a:p>
            <a:r>
              <a:rPr lang="en-US" altLang="en-US" dirty="0" smtClean="0"/>
              <a:t>Once done, check the fan belts for signs of being worn, cracked, dry rotted or stretched. If so have the belts replaced before continuing.</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32</a:t>
            </a:fld>
            <a:endParaRPr lang="en-US"/>
          </a:p>
        </p:txBody>
      </p:sp>
    </p:spTree>
    <p:extLst>
      <p:ext uri="{BB962C8B-B14F-4D97-AF65-F5344CB8AC3E}">
        <p14:creationId xmlns:p14="http://schemas.microsoft.com/office/powerpoint/2010/main" xmlns="" val="2036583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33</a:t>
            </a:fld>
            <a:endParaRPr lang="en-US"/>
          </a:p>
        </p:txBody>
      </p:sp>
    </p:spTree>
    <p:extLst>
      <p:ext uri="{BB962C8B-B14F-4D97-AF65-F5344CB8AC3E}">
        <p14:creationId xmlns:p14="http://schemas.microsoft.com/office/powerpoint/2010/main" xmlns="" val="2789138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an example of a bird’s nest in the underground fuel tanks vent.</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34</a:t>
            </a:fld>
            <a:endParaRPr lang="en-US"/>
          </a:p>
        </p:txBody>
      </p:sp>
    </p:spTree>
    <p:extLst>
      <p:ext uri="{BB962C8B-B14F-4D97-AF65-F5344CB8AC3E}">
        <p14:creationId xmlns:p14="http://schemas.microsoft.com/office/powerpoint/2010/main" xmlns="" val="295390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6</a:t>
            </a:fld>
            <a:endParaRPr lang="en-US"/>
          </a:p>
        </p:txBody>
      </p:sp>
    </p:spTree>
    <p:extLst>
      <p:ext uri="{BB962C8B-B14F-4D97-AF65-F5344CB8AC3E}">
        <p14:creationId xmlns:p14="http://schemas.microsoft.com/office/powerpoint/2010/main" xmlns="" val="1511738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Fuel tanks can accumulate moisture from condensation that can be drawn into the generator’s fuel system. Fuel oil separators placed before the generator enable engineers to remove any build up of water in the system before it enters the engine.</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35</a:t>
            </a:fld>
            <a:endParaRPr lang="en-US"/>
          </a:p>
        </p:txBody>
      </p:sp>
    </p:spTree>
    <p:extLst>
      <p:ext uri="{BB962C8B-B14F-4D97-AF65-F5344CB8AC3E}">
        <p14:creationId xmlns:p14="http://schemas.microsoft.com/office/powerpoint/2010/main" xmlns="" val="1994293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Check all system indicating lights to assure that they are functioning properly.  </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xmlns="" val="1385393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37</a:t>
            </a:fld>
            <a:endParaRPr lang="en-US"/>
          </a:p>
        </p:txBody>
      </p:sp>
    </p:spTree>
    <p:extLst>
      <p:ext uri="{BB962C8B-B14F-4D97-AF65-F5344CB8AC3E}">
        <p14:creationId xmlns:p14="http://schemas.microsoft.com/office/powerpoint/2010/main" xmlns="" val="389242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38</a:t>
            </a:fld>
            <a:endParaRPr lang="en-US"/>
          </a:p>
        </p:txBody>
      </p:sp>
    </p:spTree>
    <p:extLst>
      <p:ext uri="{BB962C8B-B14F-4D97-AF65-F5344CB8AC3E}">
        <p14:creationId xmlns:p14="http://schemas.microsoft.com/office/powerpoint/2010/main" xmlns="" val="1575665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39</a:t>
            </a:fld>
            <a:endParaRPr lang="en-US"/>
          </a:p>
        </p:txBody>
      </p:sp>
    </p:spTree>
    <p:extLst>
      <p:ext uri="{BB962C8B-B14F-4D97-AF65-F5344CB8AC3E}">
        <p14:creationId xmlns:p14="http://schemas.microsoft.com/office/powerpoint/2010/main" xmlns="" val="2377576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40</a:t>
            </a:fld>
            <a:endParaRPr lang="en-US"/>
          </a:p>
        </p:txBody>
      </p:sp>
    </p:spTree>
    <p:extLst>
      <p:ext uri="{BB962C8B-B14F-4D97-AF65-F5344CB8AC3E}">
        <p14:creationId xmlns:p14="http://schemas.microsoft.com/office/powerpoint/2010/main" xmlns="" val="838526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41</a:t>
            </a:fld>
            <a:endParaRPr lang="en-US"/>
          </a:p>
        </p:txBody>
      </p:sp>
    </p:spTree>
    <p:extLst>
      <p:ext uri="{BB962C8B-B14F-4D97-AF65-F5344CB8AC3E}">
        <p14:creationId xmlns:p14="http://schemas.microsoft.com/office/powerpoint/2010/main" xmlns="" val="1421439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Safety First!</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xmlns="" val="376916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Transfer switches when installed should transfer from commercial power to the generated power source</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43</a:t>
            </a:fld>
            <a:endParaRPr lang="en-US"/>
          </a:p>
        </p:txBody>
      </p:sp>
    </p:spTree>
    <p:extLst>
      <p:ext uri="{BB962C8B-B14F-4D97-AF65-F5344CB8AC3E}">
        <p14:creationId xmlns:p14="http://schemas.microsoft.com/office/powerpoint/2010/main" xmlns="" val="1037942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he lugs on this transfer switch became loose from expansion and contraction. Once the lugs start to become loose, the cables will heat up due to a poor connection. Periodically, preventive maintenance on these lugs has to be performed. </a:t>
            </a:r>
            <a:r>
              <a:rPr lang="en-US" altLang="en-US" b="1" dirty="0" smtClean="0"/>
              <a:t>“ALWAYS REMEMBER TO FOLLOW STRICT SAFETY PROCEDURES TO ENSURE THAT THE POWER SOURCE IS OFF AND DRAINED!!!!”</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xmlns="" val="334141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chemeClr val="tx2"/>
                </a:solidFill>
              </a:rPr>
              <a:t>(Click to next slide for some of the reasons) These test-runs are necessary to ensure the reliability of the emergency power system.</a:t>
            </a:r>
            <a:r>
              <a:rPr lang="en-US" altLang="en-US" sz="1200" baseline="0" dirty="0" smtClean="0">
                <a:solidFill>
                  <a:schemeClr val="tx2"/>
                </a:solidFill>
              </a:rPr>
              <a:t> </a:t>
            </a:r>
            <a:r>
              <a:rPr lang="en-US" altLang="en-US" sz="1200" dirty="0" smtClean="0">
                <a:solidFill>
                  <a:schemeClr val="tx2"/>
                </a:solidFill>
              </a:rPr>
              <a:t>Back-up generators should always be in a state of readiness because of the critical functions they support.</a:t>
            </a:r>
            <a:r>
              <a:rPr lang="en-US" altLang="en-US" sz="1200" baseline="0" dirty="0" smtClean="0">
                <a:solidFill>
                  <a:schemeClr val="tx2"/>
                </a:solidFill>
              </a:rPr>
              <a:t> (</a:t>
            </a:r>
            <a:r>
              <a:rPr lang="en-US" altLang="en-US" dirty="0" smtClean="0"/>
              <a:t>List reasons on flip chart, once complete, post for the remainder of the week so students can refer to periodically).    </a:t>
            </a:r>
          </a:p>
          <a:p>
            <a:pPr>
              <a:defRPr/>
            </a:pPr>
            <a:r>
              <a:rPr lang="en-US" altLang="en-US" dirty="0" smtClean="0"/>
              <a:t>Possible answers:</a:t>
            </a:r>
          </a:p>
          <a:p>
            <a:pPr marL="228600" indent="-228600">
              <a:buFontTx/>
              <a:buAutoNum type="arabicPeriod"/>
              <a:defRPr/>
            </a:pPr>
            <a:r>
              <a:rPr lang="en-US" altLang="en-US" dirty="0" smtClean="0"/>
              <a:t>System readiness</a:t>
            </a:r>
          </a:p>
          <a:p>
            <a:pPr marL="228600" indent="-228600">
              <a:buFontTx/>
              <a:buAutoNum type="arabicPeriod"/>
              <a:defRPr/>
            </a:pPr>
            <a:r>
              <a:rPr lang="en-US" altLang="en-US" dirty="0" smtClean="0"/>
              <a:t>Disasters/power outages are unpredictable </a:t>
            </a:r>
          </a:p>
          <a:p>
            <a:pPr>
              <a:defRPr/>
            </a:pPr>
            <a:r>
              <a:rPr lang="en-US" altLang="en-US" dirty="0" smtClean="0"/>
              <a:t>3.  Required by code</a:t>
            </a:r>
          </a:p>
          <a:p>
            <a:pPr>
              <a:defRPr/>
            </a:pPr>
            <a:r>
              <a:rPr lang="en-US" altLang="en-US" dirty="0" smtClean="0"/>
              <a:t>4.  Life support</a:t>
            </a:r>
          </a:p>
          <a:p>
            <a:pPr>
              <a:defRPr/>
            </a:pPr>
            <a:r>
              <a:rPr lang="en-US" altLang="en-US" dirty="0" smtClean="0"/>
              <a:t>5.  Communications</a:t>
            </a:r>
          </a:p>
          <a:p>
            <a:pPr>
              <a:defRPr/>
            </a:pPr>
            <a:r>
              <a:rPr lang="en-US" altLang="en-US" dirty="0" smtClean="0"/>
              <a:t>6.  Security</a:t>
            </a:r>
          </a:p>
          <a:p>
            <a:pPr>
              <a:defRPr/>
            </a:pPr>
            <a:r>
              <a:rPr lang="en-US" altLang="en-US" dirty="0" smtClean="0"/>
              <a:t>7.  Safety </a:t>
            </a:r>
          </a:p>
          <a:p>
            <a:pPr>
              <a:defRPr/>
            </a:pPr>
            <a:r>
              <a:rPr lang="en-US" altLang="en-US" dirty="0" smtClean="0"/>
              <a:t>8.  Continuity of Operations (COOP) </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7</a:t>
            </a:fld>
            <a:endParaRPr lang="en-US"/>
          </a:p>
        </p:txBody>
      </p:sp>
    </p:spTree>
    <p:extLst>
      <p:ext uri="{BB962C8B-B14F-4D97-AF65-F5344CB8AC3E}">
        <p14:creationId xmlns:p14="http://schemas.microsoft.com/office/powerpoint/2010/main" xmlns="" val="727514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xmlns="" val="1863825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xmlns="" val="2489870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 generators have a built in tier for cool down periods after a test run.</a:t>
            </a:r>
          </a:p>
          <a:p>
            <a:r>
              <a:rPr lang="en-US" altLang="en-US" dirty="0" smtClean="0"/>
              <a:t>Log in any changes or unusual events and findings during the test run.</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47</a:t>
            </a:fld>
            <a:endParaRPr lang="en-US"/>
          </a:p>
        </p:txBody>
      </p:sp>
    </p:spTree>
    <p:extLst>
      <p:ext uri="{BB962C8B-B14F-4D97-AF65-F5344CB8AC3E}">
        <p14:creationId xmlns:p14="http://schemas.microsoft.com/office/powerpoint/2010/main" xmlns="" val="2420742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When the test run is completed, always make sure that the generator is in the ready position in the event of a power disruption or failure.</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48</a:t>
            </a:fld>
            <a:endParaRPr lang="en-US"/>
          </a:p>
        </p:txBody>
      </p:sp>
    </p:spTree>
    <p:extLst>
      <p:ext uri="{BB962C8B-B14F-4D97-AF65-F5344CB8AC3E}">
        <p14:creationId xmlns:p14="http://schemas.microsoft.com/office/powerpoint/2010/main" xmlns="" val="1396700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49</a:t>
            </a:fld>
            <a:endParaRPr lang="en-US"/>
          </a:p>
        </p:txBody>
      </p:sp>
    </p:spTree>
    <p:extLst>
      <p:ext uri="{BB962C8B-B14F-4D97-AF65-F5344CB8AC3E}">
        <p14:creationId xmlns:p14="http://schemas.microsoft.com/office/powerpoint/2010/main" xmlns="" val="3196253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50</a:t>
            </a:fld>
            <a:endParaRPr lang="en-US"/>
          </a:p>
        </p:txBody>
      </p:sp>
    </p:spTree>
    <p:extLst>
      <p:ext uri="{BB962C8B-B14F-4D97-AF65-F5344CB8AC3E}">
        <p14:creationId xmlns:p14="http://schemas.microsoft.com/office/powerpoint/2010/main" xmlns="" val="389572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aseline="0" dirty="0" smtClean="0">
                <a:solidFill>
                  <a:schemeClr val="tx2"/>
                </a:solidFill>
              </a:rPr>
              <a:t>(</a:t>
            </a:r>
            <a:r>
              <a:rPr lang="en-US" altLang="en-US" dirty="0" smtClean="0"/>
              <a:t>List reasons on flip chart, once complete, post for the remainder of the week so students can refer to periodically)</a:t>
            </a:r>
          </a:p>
          <a:p>
            <a:r>
              <a:rPr lang="en-US" altLang="en-US" sz="1200" dirty="0" smtClean="0">
                <a:solidFill>
                  <a:schemeClr val="tx2"/>
                </a:solidFill>
              </a:rPr>
              <a:t>These test-runs are necessary to ensure the reliability of the emergency power system.</a:t>
            </a:r>
            <a:r>
              <a:rPr lang="en-US" altLang="en-US" sz="1200" baseline="0" dirty="0" smtClean="0">
                <a:solidFill>
                  <a:schemeClr val="tx2"/>
                </a:solidFill>
              </a:rPr>
              <a:t> </a:t>
            </a:r>
            <a:r>
              <a:rPr lang="en-US" altLang="en-US" sz="1200" dirty="0" smtClean="0">
                <a:solidFill>
                  <a:schemeClr val="tx2"/>
                </a:solidFill>
              </a:rPr>
              <a:t>Back-up generators should always be in a state of readiness because of the critical functions they support.</a:t>
            </a:r>
            <a:endParaRPr lang="en-US" altLang="en-US" dirty="0" smtClean="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8</a:t>
            </a:fld>
            <a:endParaRPr lang="en-US"/>
          </a:p>
        </p:txBody>
      </p:sp>
    </p:spTree>
    <p:extLst>
      <p:ext uri="{BB962C8B-B14F-4D97-AF65-F5344CB8AC3E}">
        <p14:creationId xmlns:p14="http://schemas.microsoft.com/office/powerpoint/2010/main" xmlns="" val="177212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Ask the class what they think some of the proper safety procedures would be, list them on a flip chat and post them for the class to see for the rest of the course.</a:t>
            </a:r>
          </a:p>
          <a:p>
            <a:endParaRPr lang="en-US" altLang="en-US" dirty="0" smtClean="0"/>
          </a:p>
          <a:p>
            <a:r>
              <a:rPr lang="en-US" altLang="en-US" dirty="0" smtClean="0"/>
              <a:t>Additionally, ask what standards from OSHA apply to these safe start practices. Again, post on a flip chart and post for the remainder of the class.</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10</a:t>
            </a:fld>
            <a:endParaRPr lang="en-US"/>
          </a:p>
        </p:txBody>
      </p:sp>
    </p:spTree>
    <p:extLst>
      <p:ext uri="{BB962C8B-B14F-4D97-AF65-F5344CB8AC3E}">
        <p14:creationId xmlns:p14="http://schemas.microsoft.com/office/powerpoint/2010/main" xmlns="" val="312911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11</a:t>
            </a:fld>
            <a:endParaRPr lang="en-US"/>
          </a:p>
        </p:txBody>
      </p:sp>
    </p:spTree>
    <p:extLst>
      <p:ext uri="{BB962C8B-B14F-4D97-AF65-F5344CB8AC3E}">
        <p14:creationId xmlns:p14="http://schemas.microsoft.com/office/powerpoint/2010/main" xmlns="" val="242416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Open discussion with the class on proper hearing protection standard 29 CFR 1910.95 when working around a running generator.</a:t>
            </a:r>
          </a:p>
          <a:p>
            <a:endParaRPr lang="en-US" dirty="0"/>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12</a:t>
            </a:fld>
            <a:endParaRPr lang="en-US"/>
          </a:p>
        </p:txBody>
      </p:sp>
    </p:spTree>
    <p:extLst>
      <p:ext uri="{BB962C8B-B14F-4D97-AF65-F5344CB8AC3E}">
        <p14:creationId xmlns:p14="http://schemas.microsoft.com/office/powerpoint/2010/main" xmlns="" val="71462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t>Open discussion with the class on proper eye and face protection standard 29 CFR 1910.133 when working around electrical equipment.</a:t>
            </a:r>
          </a:p>
          <a:p>
            <a:pPr marL="0" marR="0" indent="0" algn="l" defTabSz="914400" rtl="0" eaLnBrk="0" fontAlgn="base" latinLnBrk="0" hangingPunct="0">
              <a:lnSpc>
                <a:spcPct val="125000"/>
              </a:lnSpc>
              <a:spcBef>
                <a:spcPts val="600"/>
              </a:spcBef>
              <a:spcAft>
                <a:spcPts val="600"/>
              </a:spcAft>
              <a:buClrTx/>
              <a:buSzTx/>
              <a:buFontTx/>
              <a:buNone/>
              <a:tabLst/>
              <a:defRPr/>
            </a:pPr>
            <a:endParaRPr lang="en-US" altLang="en-US" dirty="0" smtClean="0"/>
          </a:p>
          <a:p>
            <a:pPr marL="0" marR="0" indent="0" algn="l" defTabSz="914400" rtl="0" eaLnBrk="0" fontAlgn="base" latinLnBrk="0" hangingPunct="0">
              <a:lnSpc>
                <a:spcPct val="125000"/>
              </a:lnSpc>
              <a:spcBef>
                <a:spcPts val="600"/>
              </a:spcBef>
              <a:spcAft>
                <a:spcPts val="600"/>
              </a:spcAft>
              <a:buClrTx/>
              <a:buSzTx/>
              <a:buFontTx/>
              <a:buNone/>
              <a:tabLst/>
              <a:defRPr/>
            </a:pPr>
            <a:r>
              <a:rPr lang="en-US" altLang="en-US" dirty="0" smtClean="0">
                <a:solidFill>
                  <a:schemeClr val="tx1"/>
                </a:solidFill>
              </a:rPr>
              <a:t>Image on left, face shields hanging and ready for use and on the right a United States Navy Electrician's Mate wearing a face shield while checking for bad fuses on a lighting panel aboard the USS Carl Vinson (CVN 70) source: Wikipedia.com</a:t>
            </a:r>
          </a:p>
        </p:txBody>
      </p:sp>
      <p:sp>
        <p:nvSpPr>
          <p:cNvPr id="4" name="Slide Number Placeholder 3"/>
          <p:cNvSpPr>
            <a:spLocks noGrp="1"/>
          </p:cNvSpPr>
          <p:nvPr>
            <p:ph type="sldNum" sz="quarter" idx="10"/>
          </p:nvPr>
        </p:nvSpPr>
        <p:spPr/>
        <p:txBody>
          <a:bodyPr/>
          <a:lstStyle/>
          <a:p>
            <a:pPr>
              <a:defRPr/>
            </a:pPr>
            <a:fld id="{CDFC1A8A-041C-48AF-90C5-AE89F7C3BE3D}" type="slidenum">
              <a:rPr lang="en-US" smtClean="0"/>
              <a:pPr>
                <a:defRPr/>
              </a:pPr>
              <a:t>13</a:t>
            </a:fld>
            <a:endParaRPr lang="en-US"/>
          </a:p>
        </p:txBody>
      </p:sp>
    </p:spTree>
    <p:extLst>
      <p:ext uri="{BB962C8B-B14F-4D97-AF65-F5344CB8AC3E}">
        <p14:creationId xmlns:p14="http://schemas.microsoft.com/office/powerpoint/2010/main" xmlns="" val="11711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Title 01">
    <p:bg>
      <p:bgPr>
        <a:solidFill>
          <a:schemeClr val="bg1">
            <a:alpha val="0"/>
          </a:schemeClr>
        </a:solidFill>
        <a:effectLst/>
      </p:bgPr>
    </p:bg>
    <p:spTree>
      <p:nvGrpSpPr>
        <p:cNvPr id="1" name=""/>
        <p:cNvGrpSpPr/>
        <p:nvPr/>
      </p:nvGrpSpPr>
      <p:grpSpPr>
        <a:xfrm>
          <a:off x="0" y="0"/>
          <a:ext cx="0" cy="0"/>
          <a:chOff x="0" y="0"/>
          <a:chExt cx="0" cy="0"/>
        </a:xfrm>
      </p:grpSpPr>
      <p:sp>
        <p:nvSpPr>
          <p:cNvPr id="7" name="Rectangle: bottom-left, gray"/>
          <p:cNvSpPr/>
          <p:nvPr userDrawn="1"/>
        </p:nvSpPr>
        <p:spPr>
          <a:xfrm>
            <a:off x="82550" y="4672013"/>
            <a:ext cx="2889250" cy="2103437"/>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3048000" y="4672012"/>
            <a:ext cx="630238" cy="210312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bottom-left, color"/>
          <p:cNvSpPr/>
          <p:nvPr userDrawn="1"/>
        </p:nvSpPr>
        <p:spPr>
          <a:xfrm>
            <a:off x="82550" y="3957638"/>
            <a:ext cx="2889250"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3048000" y="3957638"/>
            <a:ext cx="630238"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Module title"/>
          <p:cNvSpPr>
            <a:spLocks noGrp="1"/>
          </p:cNvSpPr>
          <p:nvPr>
            <p:ph type="ctrTitle"/>
          </p:nvPr>
        </p:nvSpPr>
        <p:spPr>
          <a:xfrm>
            <a:off x="3733800" y="4211741"/>
            <a:ext cx="5356225" cy="458445"/>
          </a:xfrm>
        </p:spPr>
        <p:txBody>
          <a:bodyPr anchor="ctr"/>
          <a:lstStyle>
            <a:lvl1pPr algn="just">
              <a:defRPr sz="3000" b="1" cap="all" baseline="0">
                <a:solidFill>
                  <a:schemeClr val="accent1"/>
                </a:solidFill>
                <a:latin typeface="Arial Narrow" panose="020B0606020202030204" pitchFamily="34" charset="0"/>
              </a:defRPr>
            </a:lvl1pPr>
          </a:lstStyle>
          <a:p>
            <a:r>
              <a:rPr lang="en-US" dirty="0" smtClean="0"/>
              <a:t>Click to edit Master title</a:t>
            </a:r>
            <a:endParaRPr lang="en-US" dirty="0"/>
          </a:p>
        </p:txBody>
      </p:sp>
      <p:sp>
        <p:nvSpPr>
          <p:cNvPr id="3" name="Subtitle"/>
          <p:cNvSpPr>
            <a:spLocks noGrp="1"/>
          </p:cNvSpPr>
          <p:nvPr>
            <p:ph type="subTitle" idx="1"/>
          </p:nvPr>
        </p:nvSpPr>
        <p:spPr>
          <a:xfrm>
            <a:off x="3733800" y="3880954"/>
            <a:ext cx="5356225" cy="357296"/>
          </a:xfrm>
        </p:spPr>
        <p:txBody>
          <a:bodyPr anchor="ctr"/>
          <a:lstStyle>
            <a:lvl1pPr marL="0" indent="0" algn="l">
              <a:spcBef>
                <a:spcPts val="0"/>
              </a:spcBef>
              <a:buNone/>
              <a:defRPr sz="21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a:t>
            </a:r>
            <a:endParaRPr lang="en-US" dirty="0"/>
          </a:p>
        </p:txBody>
      </p:sp>
      <p:sp>
        <p:nvSpPr>
          <p:cNvPr id="17" name="Picture: center, square"/>
          <p:cNvSpPr>
            <a:spLocks noGrp="1"/>
          </p:cNvSpPr>
          <p:nvPr>
            <p:ph type="pic" sz="quarter" idx="14" hasCustomPrompt="1"/>
          </p:nvPr>
        </p:nvSpPr>
        <p:spPr>
          <a:xfrm>
            <a:off x="3048000" y="1260475"/>
            <a:ext cx="3475038" cy="2625725"/>
          </a:xfrm>
        </p:spPr>
        <p:txBody>
          <a:bodyPr anchor="ctr"/>
          <a:lstStyle>
            <a:lvl1pPr marL="0" indent="0" algn="ctr">
              <a:buNone/>
              <a:defRPr sz="2000" baseline="0"/>
            </a:lvl1pPr>
          </a:lstStyle>
          <a:p>
            <a:r>
              <a:rPr lang="en-US" dirty="0" smtClean="0"/>
              <a:t>Click to insert image</a:t>
            </a:r>
            <a:endParaRPr lang="en-US" dirty="0"/>
          </a:p>
        </p:txBody>
      </p:sp>
      <p:sp>
        <p:nvSpPr>
          <p:cNvPr id="22" name="Logo: top-left"/>
          <p:cNvSpPr>
            <a:spLocks noGrp="1"/>
          </p:cNvSpPr>
          <p:nvPr>
            <p:ph type="pic" sz="quarter" idx="17" hasCustomPrompt="1"/>
          </p:nvPr>
        </p:nvSpPr>
        <p:spPr>
          <a:xfrm>
            <a:off x="158750" y="158750"/>
            <a:ext cx="1289050" cy="1289050"/>
          </a:xfrm>
        </p:spPr>
        <p:txBody>
          <a:bodyPr anchor="ctr"/>
          <a:lstStyle>
            <a:lvl1pPr marL="0" indent="0" algn="l">
              <a:buNone/>
              <a:defRPr lang="en-US" sz="1000" baseline="0"/>
            </a:lvl1pPr>
          </a:lstStyle>
          <a:p>
            <a:r>
              <a:rPr lang="en-US" dirty="0" smtClean="0"/>
              <a:t>Click to insert logo</a:t>
            </a:r>
            <a:endParaRPr lang="en-US" dirty="0"/>
          </a:p>
        </p:txBody>
      </p:sp>
      <p:sp>
        <p:nvSpPr>
          <p:cNvPr id="24" name="Icon: white, transparent background"/>
          <p:cNvSpPr>
            <a:spLocks noGrp="1"/>
          </p:cNvSpPr>
          <p:nvPr>
            <p:ph type="pic" sz="quarter" idx="18" hasCustomPrompt="1"/>
          </p:nvPr>
        </p:nvSpPr>
        <p:spPr>
          <a:xfrm>
            <a:off x="3048000" y="3957638"/>
            <a:ext cx="630238" cy="630237"/>
          </a:xfrm>
        </p:spPr>
        <p:txBody>
          <a:bodyPr anchor="ctr"/>
          <a:lstStyle>
            <a:lvl1pPr marL="0" indent="0" algn="ctr">
              <a:buNone/>
              <a:defRPr sz="600" baseline="0"/>
            </a:lvl1pPr>
          </a:lstStyle>
          <a:p>
            <a:r>
              <a:rPr lang="en-US" dirty="0" smtClean="0"/>
              <a:t>Click to insert white icon w/ transparent background</a:t>
            </a:r>
            <a:endParaRPr lang="en-US" dirty="0"/>
          </a:p>
        </p:txBody>
      </p:sp>
      <p:sp>
        <p:nvSpPr>
          <p:cNvPr id="16" name="Rectangle: right, gray"/>
          <p:cNvSpPr/>
          <p:nvPr userDrawn="1"/>
        </p:nvSpPr>
        <p:spPr>
          <a:xfrm>
            <a:off x="6591656" y="1261872"/>
            <a:ext cx="2478024" cy="2624328"/>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top, gray"/>
          <p:cNvSpPr/>
          <p:nvPr userDrawn="1"/>
        </p:nvSpPr>
        <p:spPr>
          <a:xfrm>
            <a:off x="3044952" y="92024"/>
            <a:ext cx="3474720" cy="109728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a:xfrm>
            <a:off x="82550" y="1552669"/>
            <a:ext cx="304800" cy="2333530"/>
          </a:xfrm>
          <a:prstGeom prst="rect">
            <a:avLst/>
          </a:prstGeom>
          <a:solidFill>
            <a:schemeClr val="bg1">
              <a:lumMod val="90000"/>
            </a:schemeClr>
          </a:solidFill>
          <a:ln>
            <a:noFill/>
          </a:ln>
          <a:effectLst>
            <a:innerShdw blurRad="114300">
              <a:schemeClr val="accent3">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hidden="1"/>
          <p:cNvSpPr/>
          <p:nvPr userDrawn="1"/>
        </p:nvSpPr>
        <p:spPr>
          <a:xfrm>
            <a:off x="76200" y="3248663"/>
            <a:ext cx="2895600" cy="292608"/>
          </a:xfrm>
          <a:prstGeom prst="rect">
            <a:avLst/>
          </a:prstGeom>
          <a:solidFill>
            <a:schemeClr val="bg1"/>
          </a:solidFill>
          <a:ln>
            <a:noFill/>
          </a:ln>
          <a:effectLst>
            <a:innerShdw blurRad="114300">
              <a:schemeClr val="accent3">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hidden="1"/>
          <p:cNvSpPr/>
          <p:nvPr userDrawn="1"/>
        </p:nvSpPr>
        <p:spPr>
          <a:xfrm>
            <a:off x="76200" y="2907881"/>
            <a:ext cx="2895600" cy="292608"/>
          </a:xfrm>
          <a:prstGeom prst="rect">
            <a:avLst/>
          </a:prstGeom>
          <a:solidFill>
            <a:schemeClr val="bg1"/>
          </a:solidFill>
          <a:ln>
            <a:noFill/>
          </a:ln>
          <a:effectLst>
            <a:innerShdw blurRad="114300">
              <a:schemeClr val="accent3">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hidden="1"/>
          <p:cNvSpPr/>
          <p:nvPr userDrawn="1"/>
        </p:nvSpPr>
        <p:spPr>
          <a:xfrm>
            <a:off x="76200" y="3589445"/>
            <a:ext cx="2895600" cy="292608"/>
          </a:xfrm>
          <a:prstGeom prst="rect">
            <a:avLst/>
          </a:prstGeom>
          <a:solidFill>
            <a:schemeClr val="bg1"/>
          </a:solidFill>
          <a:ln>
            <a:noFill/>
          </a:ln>
          <a:effectLst>
            <a:innerShdw blurRad="114300">
              <a:schemeClr val="accent3">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p:cNvSpPr txBox="1"/>
          <p:nvPr userDrawn="1"/>
        </p:nvSpPr>
        <p:spPr>
          <a:xfrm>
            <a:off x="1098489" y="2213051"/>
            <a:ext cx="2286000" cy="584775"/>
          </a:xfrm>
          <a:prstGeom prst="rect">
            <a:avLst/>
          </a:prstGeom>
          <a:noFill/>
        </p:spPr>
        <p:txBody>
          <a:bodyPr wrap="square" rtlCol="0">
            <a:spAutoFit/>
          </a:bodyPr>
          <a:lstStyle/>
          <a:p>
            <a:r>
              <a:rPr lang="en-US" sz="3200" b="1" spc="100" baseline="0" dirty="0" smtClean="0">
                <a:solidFill>
                  <a:schemeClr val="accent1"/>
                </a:solidFill>
                <a:latin typeface="Arial Narrow" panose="020B0606020202030204" pitchFamily="34" charset="0"/>
              </a:rPr>
              <a:t>HAZMAT</a:t>
            </a:r>
            <a:endParaRPr lang="en-US" sz="3200" b="1" spc="100" baseline="0" dirty="0">
              <a:solidFill>
                <a:schemeClr val="accent1"/>
              </a:solidFill>
              <a:latin typeface="Arial Narrow" panose="020B0606020202030204" pitchFamily="34" charset="0"/>
            </a:endParaRPr>
          </a:p>
        </p:txBody>
      </p:sp>
      <p:sp>
        <p:nvSpPr>
          <p:cNvPr id="25" name="TextBox 24"/>
          <p:cNvSpPr txBox="1"/>
          <p:nvPr userDrawn="1"/>
        </p:nvSpPr>
        <p:spPr>
          <a:xfrm>
            <a:off x="1470435" y="2621280"/>
            <a:ext cx="2286000" cy="584775"/>
          </a:xfrm>
          <a:prstGeom prst="rect">
            <a:avLst/>
          </a:prstGeom>
          <a:noFill/>
        </p:spPr>
        <p:txBody>
          <a:bodyPr wrap="square" rtlCol="0">
            <a:spAutoFit/>
          </a:bodyPr>
          <a:lstStyle/>
          <a:p>
            <a:r>
              <a:rPr lang="en-US" sz="3200" b="1" spc="0" baseline="0" dirty="0" smtClean="0">
                <a:solidFill>
                  <a:schemeClr val="tx2">
                    <a:lumMod val="60000"/>
                    <a:lumOff val="40000"/>
                  </a:schemeClr>
                </a:solidFill>
                <a:latin typeface="Arial Narrow" panose="020B0606020202030204" pitchFamily="34" charset="0"/>
              </a:rPr>
              <a:t>Program</a:t>
            </a:r>
            <a:endParaRPr lang="en-US" sz="3200" b="1" spc="0" baseline="0" dirty="0">
              <a:solidFill>
                <a:schemeClr val="tx2">
                  <a:lumMod val="60000"/>
                  <a:lumOff val="40000"/>
                </a:schemeClr>
              </a:solidFill>
              <a:latin typeface="Arial Narrow" panose="020B0606020202030204" pitchFamily="34" charset="0"/>
            </a:endParaRPr>
          </a:p>
        </p:txBody>
      </p:sp>
      <p:sp>
        <p:nvSpPr>
          <p:cNvPr id="23" name="TextBox 22"/>
          <p:cNvSpPr txBox="1"/>
          <p:nvPr userDrawn="1"/>
        </p:nvSpPr>
        <p:spPr>
          <a:xfrm>
            <a:off x="726543" y="1804823"/>
            <a:ext cx="2286000" cy="584775"/>
          </a:xfrm>
          <a:prstGeom prst="rect">
            <a:avLst/>
          </a:prstGeom>
          <a:noFill/>
        </p:spPr>
        <p:txBody>
          <a:bodyPr wrap="square" rtlCol="0">
            <a:spAutoFit/>
          </a:bodyPr>
          <a:lstStyle/>
          <a:p>
            <a:r>
              <a:rPr lang="en-US" sz="3200" b="1" spc="100" baseline="0" dirty="0" smtClean="0">
                <a:solidFill>
                  <a:schemeClr val="tx2">
                    <a:lumMod val="60000"/>
                    <a:lumOff val="40000"/>
                  </a:schemeClr>
                </a:solidFill>
                <a:latin typeface="Arial Narrow" panose="020B0606020202030204" pitchFamily="34" charset="0"/>
              </a:rPr>
              <a:t>National</a:t>
            </a:r>
            <a:endParaRPr lang="en-US" sz="3200" b="1" spc="100" baseline="0" dirty="0">
              <a:solidFill>
                <a:schemeClr val="tx2">
                  <a:lumMod val="60000"/>
                  <a:lumOff val="40000"/>
                </a:schemeClr>
              </a:solidFill>
              <a:latin typeface="Arial Narrow" panose="020B0606020202030204" pitchFamily="34" charset="0"/>
            </a:endParaRPr>
          </a:p>
        </p:txBody>
      </p:sp>
      <p:sp>
        <p:nvSpPr>
          <p:cNvPr id="4" name="TextBox 3"/>
          <p:cNvSpPr txBox="1"/>
          <p:nvPr userDrawn="1"/>
        </p:nvSpPr>
        <p:spPr>
          <a:xfrm>
            <a:off x="337431" y="1396595"/>
            <a:ext cx="2286000" cy="584775"/>
          </a:xfrm>
          <a:prstGeom prst="rect">
            <a:avLst/>
          </a:prstGeom>
          <a:noFill/>
        </p:spPr>
        <p:txBody>
          <a:bodyPr wrap="square" rtlCol="0">
            <a:spAutoFit/>
          </a:bodyPr>
          <a:lstStyle/>
          <a:p>
            <a:r>
              <a:rPr lang="en-US" sz="3200" b="1" spc="100" baseline="0" dirty="0" smtClean="0">
                <a:solidFill>
                  <a:schemeClr val="bg2">
                    <a:lumMod val="50000"/>
                  </a:schemeClr>
                </a:solidFill>
                <a:latin typeface="Arial Narrow" panose="020B0606020202030204" pitchFamily="34" charset="0"/>
              </a:rPr>
              <a:t>IUOE NTF</a:t>
            </a:r>
            <a:endParaRPr lang="en-US" sz="3200" b="1" spc="100" baseline="0" dirty="0">
              <a:solidFill>
                <a:schemeClr val="bg2">
                  <a:lumMod val="50000"/>
                </a:schemeClr>
              </a:solidFill>
              <a:latin typeface="Arial Narrow" panose="020B0606020202030204" pitchFamily="34" charset="0"/>
            </a:endParaRPr>
          </a:p>
        </p:txBody>
      </p:sp>
      <p:sp>
        <p:nvSpPr>
          <p:cNvPr id="34" name="Rectangle 33"/>
          <p:cNvSpPr/>
          <p:nvPr userDrawn="1"/>
        </p:nvSpPr>
        <p:spPr>
          <a:xfrm>
            <a:off x="463550" y="1958975"/>
            <a:ext cx="304800" cy="1927224"/>
          </a:xfrm>
          <a:prstGeom prst="rect">
            <a:avLst/>
          </a:prstGeom>
          <a:solidFill>
            <a:schemeClr val="bg1"/>
          </a:solidFill>
          <a:ln>
            <a:noFill/>
          </a:ln>
          <a:effectLst>
            <a:innerShdw blurRad="114300">
              <a:schemeClr val="accent3">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36"/>
          <p:cNvSpPr/>
          <p:nvPr userDrawn="1"/>
        </p:nvSpPr>
        <p:spPr>
          <a:xfrm>
            <a:off x="1225550" y="2773363"/>
            <a:ext cx="304800" cy="1112836"/>
          </a:xfrm>
          <a:prstGeom prst="rect">
            <a:avLst/>
          </a:prstGeom>
          <a:solidFill>
            <a:schemeClr val="bg1"/>
          </a:solidFill>
          <a:ln>
            <a:noFill/>
          </a:ln>
          <a:effectLst>
            <a:innerShdw blurRad="114300">
              <a:schemeClr val="accent3">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Rectangle 37"/>
          <p:cNvSpPr/>
          <p:nvPr userDrawn="1"/>
        </p:nvSpPr>
        <p:spPr>
          <a:xfrm>
            <a:off x="1606550" y="3200399"/>
            <a:ext cx="1358900" cy="685799"/>
          </a:xfrm>
          <a:prstGeom prst="rect">
            <a:avLst/>
          </a:prstGeom>
          <a:solidFill>
            <a:schemeClr val="bg1"/>
          </a:solidFill>
          <a:ln>
            <a:noFill/>
          </a:ln>
          <a:effectLst>
            <a:innerShdw blurRad="114300">
              <a:schemeClr val="accent3">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Rectangle: bottom-left, color"/>
          <p:cNvSpPr/>
          <p:nvPr userDrawn="1"/>
        </p:nvSpPr>
        <p:spPr>
          <a:xfrm>
            <a:off x="844550" y="2368295"/>
            <a:ext cx="301752" cy="1517904"/>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xmlns="" val="25902734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STER Title and Conten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47332"/>
            <a:ext cx="8229600" cy="762000"/>
          </a:xfrm>
        </p:spPr>
        <p:txBody>
          <a:bodyPr/>
          <a:lstStyle>
            <a:lvl1pPr algn="l">
              <a:defRPr b="1">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10200" y="1828800"/>
            <a:ext cx="3276600" cy="4227575"/>
          </a:xfrm>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p:txBody>
      </p:sp>
      <p:sp>
        <p:nvSpPr>
          <p:cNvPr id="9"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cxnSp>
        <p:nvCxnSpPr>
          <p:cNvPr id="8" name="Straight Connector 7"/>
          <p:cNvCxnSpPr/>
          <p:nvPr userDrawn="1"/>
        </p:nvCxnSpPr>
        <p:spPr>
          <a:xfrm>
            <a:off x="990600" y="1600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4"/>
          </p:nvPr>
        </p:nvSpPr>
        <p:spPr>
          <a:xfrm>
            <a:off x="914400" y="925033"/>
            <a:ext cx="7772400" cy="762000"/>
          </a:xfrm>
        </p:spPr>
        <p:txBody>
          <a:bodyPr/>
          <a:lstStyle>
            <a:lvl1pPr>
              <a:defRPr sz="3400" b="1" i="1">
                <a:solidFill>
                  <a:schemeClr val="accent1"/>
                </a:solidFill>
                <a:latin typeface="Arial Narrow" panose="020B0606020202030204" pitchFamily="34" charset="0"/>
              </a:defRPr>
            </a:lvl1pPr>
            <a:lvl2pPr>
              <a:defRPr sz="3400" b="1">
                <a:solidFill>
                  <a:schemeClr val="accent1"/>
                </a:solidFill>
                <a:latin typeface="Arial Narrow" panose="020B0606020202030204" pitchFamily="34" charset="0"/>
              </a:defRPr>
            </a:lvl2pPr>
            <a:lvl3pPr>
              <a:defRPr sz="3400" b="1">
                <a:solidFill>
                  <a:schemeClr val="accent1"/>
                </a:solidFill>
                <a:latin typeface="Arial Narrow" panose="020B0606020202030204" pitchFamily="34" charset="0"/>
              </a:defRPr>
            </a:lvl3pPr>
            <a:lvl4pPr>
              <a:defRPr sz="3400" b="1">
                <a:solidFill>
                  <a:schemeClr val="accent1"/>
                </a:solidFill>
                <a:latin typeface="Arial Narrow" panose="020B0606020202030204" pitchFamily="34" charset="0"/>
              </a:defRPr>
            </a:lvl4pPr>
            <a:lvl5pPr>
              <a:defRPr sz="3400" b="1">
                <a:solidFill>
                  <a:schemeClr val="accent1"/>
                </a:solidFill>
                <a:latin typeface="Arial Narrow" panose="020B0606020202030204" pitchFamily="34" charset="0"/>
              </a:defRPr>
            </a:lvl5pPr>
          </a:lstStyle>
          <a:p>
            <a:pPr lvl="0"/>
            <a:r>
              <a:rPr lang="en-US" dirty="0" smtClean="0"/>
              <a:t>Click to edit Master text styles</a:t>
            </a:r>
          </a:p>
        </p:txBody>
      </p:sp>
      <p:sp>
        <p:nvSpPr>
          <p:cNvPr id="7" name="Rectangle: top, gray"/>
          <p:cNvSpPr/>
          <p:nvPr userDrawn="1"/>
        </p:nvSpPr>
        <p:spPr>
          <a:xfrm>
            <a:off x="987062" y="1954627"/>
            <a:ext cx="914400" cy="914400"/>
          </a:xfrm>
          <a:prstGeom prst="rect">
            <a:avLst/>
          </a:prstGeom>
          <a:solidFill>
            <a:srgbClr val="FF9D0D"/>
          </a:solid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top, gray"/>
          <p:cNvSpPr/>
          <p:nvPr userDrawn="1"/>
        </p:nvSpPr>
        <p:spPr>
          <a:xfrm>
            <a:off x="4430233" y="4408967"/>
            <a:ext cx="914400" cy="914400"/>
          </a:xfrm>
          <a:prstGeom prst="rect">
            <a:avLst/>
          </a:prstGeom>
          <a:solidFill>
            <a:srgbClr val="FFAA2D"/>
          </a:solid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right, gray"/>
          <p:cNvSpPr/>
          <p:nvPr userDrawn="1"/>
        </p:nvSpPr>
        <p:spPr>
          <a:xfrm>
            <a:off x="1077198" y="2032360"/>
            <a:ext cx="4180601" cy="3200400"/>
          </a:xfrm>
          <a:prstGeom prst="rect">
            <a:avLst/>
          </a:prstGeom>
          <a:pattFill prst="ltDnDiag">
            <a:fgClr>
              <a:srgbClr val="E9E9E9"/>
            </a:fgClr>
            <a:bgClr>
              <a:schemeClr val="bg1"/>
            </a:bgClr>
          </a:pattFill>
          <a:ln w="114300">
            <a:solidFill>
              <a:schemeClr val="accent3"/>
            </a:solidFill>
            <a:miter lim="800000"/>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Picture: center, square"/>
          <p:cNvSpPr>
            <a:spLocks noGrp="1"/>
          </p:cNvSpPr>
          <p:nvPr>
            <p:ph type="pic" sz="quarter" idx="15" hasCustomPrompt="1"/>
          </p:nvPr>
        </p:nvSpPr>
        <p:spPr>
          <a:xfrm>
            <a:off x="1136147" y="2102809"/>
            <a:ext cx="4045453" cy="3081076"/>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Tree>
    <p:custDataLst>
      <p:tags r:id="rId1"/>
    </p:custDataLst>
    <p:extLst>
      <p:ext uri="{BB962C8B-B14F-4D97-AF65-F5344CB8AC3E}">
        <p14:creationId xmlns:p14="http://schemas.microsoft.com/office/powerpoint/2010/main" xmlns="" val="17310101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MASTER Title and Conten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47332"/>
            <a:ext cx="8229600" cy="762000"/>
          </a:xfrm>
        </p:spPr>
        <p:txBody>
          <a:bodyPr/>
          <a:lstStyle>
            <a:lvl1pPr algn="l">
              <a:defRPr b="1">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1828800"/>
            <a:ext cx="4114800" cy="4227575"/>
          </a:xfrm>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p:txBody>
      </p:sp>
      <p:sp>
        <p:nvSpPr>
          <p:cNvPr id="9"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cxnSp>
        <p:nvCxnSpPr>
          <p:cNvPr id="8" name="Straight Connector 7"/>
          <p:cNvCxnSpPr/>
          <p:nvPr userDrawn="1"/>
        </p:nvCxnSpPr>
        <p:spPr>
          <a:xfrm>
            <a:off x="990600" y="1600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4"/>
          </p:nvPr>
        </p:nvSpPr>
        <p:spPr>
          <a:xfrm>
            <a:off x="914400" y="925033"/>
            <a:ext cx="7772400" cy="762000"/>
          </a:xfrm>
        </p:spPr>
        <p:txBody>
          <a:bodyPr/>
          <a:lstStyle>
            <a:lvl1pPr>
              <a:defRPr sz="3400" b="1" i="1">
                <a:solidFill>
                  <a:schemeClr val="accent1"/>
                </a:solidFill>
                <a:latin typeface="Arial Narrow" panose="020B0606020202030204" pitchFamily="34" charset="0"/>
              </a:defRPr>
            </a:lvl1pPr>
            <a:lvl2pPr>
              <a:defRPr sz="3400" b="1">
                <a:solidFill>
                  <a:schemeClr val="accent1"/>
                </a:solidFill>
                <a:latin typeface="Arial Narrow" panose="020B0606020202030204" pitchFamily="34" charset="0"/>
              </a:defRPr>
            </a:lvl2pPr>
            <a:lvl3pPr>
              <a:defRPr sz="3400" b="1">
                <a:solidFill>
                  <a:schemeClr val="accent1"/>
                </a:solidFill>
                <a:latin typeface="Arial Narrow" panose="020B0606020202030204" pitchFamily="34" charset="0"/>
              </a:defRPr>
            </a:lvl3pPr>
            <a:lvl4pPr>
              <a:defRPr sz="3400" b="1">
                <a:solidFill>
                  <a:schemeClr val="accent1"/>
                </a:solidFill>
                <a:latin typeface="Arial Narrow" panose="020B0606020202030204" pitchFamily="34" charset="0"/>
              </a:defRPr>
            </a:lvl4pPr>
            <a:lvl5pPr>
              <a:defRPr sz="3400" b="1">
                <a:solidFill>
                  <a:schemeClr val="accent1"/>
                </a:solidFill>
                <a:latin typeface="Arial Narrow" panose="020B0606020202030204" pitchFamily="34" charset="0"/>
              </a:defRPr>
            </a:lvl5pPr>
          </a:lstStyle>
          <a:p>
            <a:pPr lvl="0"/>
            <a:r>
              <a:rPr lang="en-US" dirty="0" smtClean="0"/>
              <a:t>Click to edit Master text styles</a:t>
            </a:r>
          </a:p>
        </p:txBody>
      </p:sp>
      <p:sp>
        <p:nvSpPr>
          <p:cNvPr id="7" name="Rectangle: top, gray"/>
          <p:cNvSpPr/>
          <p:nvPr userDrawn="1"/>
        </p:nvSpPr>
        <p:spPr>
          <a:xfrm>
            <a:off x="987062" y="1954627"/>
            <a:ext cx="914400" cy="914400"/>
          </a:xfrm>
          <a:prstGeom prst="rect">
            <a:avLst/>
          </a:prstGeom>
          <a:solidFill>
            <a:srgbClr val="FF9D0D"/>
          </a:solid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top, gray"/>
          <p:cNvSpPr/>
          <p:nvPr userDrawn="1"/>
        </p:nvSpPr>
        <p:spPr>
          <a:xfrm>
            <a:off x="3452035" y="4408967"/>
            <a:ext cx="914400" cy="914400"/>
          </a:xfrm>
          <a:prstGeom prst="rect">
            <a:avLst/>
          </a:prstGeom>
          <a:solidFill>
            <a:srgbClr val="FFAA2D"/>
          </a:solid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right, gray"/>
          <p:cNvSpPr/>
          <p:nvPr userDrawn="1"/>
        </p:nvSpPr>
        <p:spPr>
          <a:xfrm>
            <a:off x="1077199" y="2032360"/>
            <a:ext cx="3200400" cy="3200400"/>
          </a:xfrm>
          <a:prstGeom prst="rect">
            <a:avLst/>
          </a:prstGeom>
          <a:pattFill prst="ltDnDiag">
            <a:fgClr>
              <a:srgbClr val="E9E9E9"/>
            </a:fgClr>
            <a:bgClr>
              <a:schemeClr val="bg1"/>
            </a:bgClr>
          </a:pattFill>
          <a:ln w="114300">
            <a:solidFill>
              <a:schemeClr val="accent3"/>
            </a:solidFill>
            <a:miter lim="800000"/>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Picture: center, square"/>
          <p:cNvSpPr>
            <a:spLocks noGrp="1"/>
          </p:cNvSpPr>
          <p:nvPr>
            <p:ph type="pic" sz="quarter" idx="15" hasCustomPrompt="1"/>
          </p:nvPr>
        </p:nvSpPr>
        <p:spPr>
          <a:xfrm>
            <a:off x="1136147" y="2102809"/>
            <a:ext cx="3083943" cy="3081076"/>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Tree>
    <p:custDataLst>
      <p:tags r:id="rId1"/>
    </p:custDataLst>
    <p:extLst>
      <p:ext uri="{BB962C8B-B14F-4D97-AF65-F5344CB8AC3E}">
        <p14:creationId xmlns:p14="http://schemas.microsoft.com/office/powerpoint/2010/main" xmlns="" val="3180107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MASTER Title and Content 01">
    <p:spTree>
      <p:nvGrpSpPr>
        <p:cNvPr id="1" name=""/>
        <p:cNvGrpSpPr/>
        <p:nvPr/>
      </p:nvGrpSpPr>
      <p:grpSpPr>
        <a:xfrm>
          <a:off x="0" y="0"/>
          <a:ext cx="0" cy="0"/>
          <a:chOff x="0" y="0"/>
          <a:chExt cx="0" cy="0"/>
        </a:xfrm>
      </p:grpSpPr>
      <p:sp>
        <p:nvSpPr>
          <p:cNvPr id="16" name="Rectangle 15"/>
          <p:cNvSpPr/>
          <p:nvPr userDrawn="1"/>
        </p:nvSpPr>
        <p:spPr>
          <a:xfrm>
            <a:off x="1001233" y="1807534"/>
            <a:ext cx="6858000" cy="19812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001233" y="3864934"/>
            <a:ext cx="6858000" cy="1981200"/>
          </a:xfrm>
          <a:prstGeom prst="rect">
            <a:avLst/>
          </a:prstGeom>
          <a:pattFill prst="ltUpDiag">
            <a:fgClr>
              <a:schemeClr val="tx1">
                <a:lumMod val="50000"/>
                <a:lumOff val="50000"/>
              </a:schemeClr>
            </a:fgClr>
            <a:bgClr>
              <a:srgbClr val="757575"/>
            </a:bgClr>
          </a:patt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47332"/>
            <a:ext cx="8229600" cy="762000"/>
          </a:xfrm>
        </p:spPr>
        <p:txBody>
          <a:bodyPr/>
          <a:lstStyle>
            <a:lvl1pPr algn="l">
              <a:defRPr b="1">
                <a:solidFill>
                  <a:schemeClr val="tx1">
                    <a:lumMod val="50000"/>
                    <a:lumOff val="50000"/>
                  </a:schemeClr>
                </a:solidFill>
              </a:defRPr>
            </a:lvl1pPr>
          </a:lstStyle>
          <a:p>
            <a:r>
              <a:rPr lang="en-US" dirty="0" smtClean="0"/>
              <a:t>Click To Edit Master Title Style</a:t>
            </a:r>
            <a:endParaRPr lang="en-US" dirty="0"/>
          </a:p>
        </p:txBody>
      </p:sp>
      <p:sp>
        <p:nvSpPr>
          <p:cNvPr id="9"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cxnSp>
        <p:nvCxnSpPr>
          <p:cNvPr id="8" name="Straight Connector 7"/>
          <p:cNvCxnSpPr/>
          <p:nvPr userDrawn="1"/>
        </p:nvCxnSpPr>
        <p:spPr>
          <a:xfrm>
            <a:off x="990600" y="1600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4"/>
          </p:nvPr>
        </p:nvSpPr>
        <p:spPr>
          <a:xfrm>
            <a:off x="914400" y="925033"/>
            <a:ext cx="7772400" cy="762000"/>
          </a:xfrm>
        </p:spPr>
        <p:txBody>
          <a:bodyPr/>
          <a:lstStyle>
            <a:lvl1pPr>
              <a:defRPr sz="3400" b="1" i="1">
                <a:solidFill>
                  <a:schemeClr val="accent1"/>
                </a:solidFill>
                <a:latin typeface="Arial Narrow" panose="020B0606020202030204" pitchFamily="34" charset="0"/>
              </a:defRPr>
            </a:lvl1pPr>
            <a:lvl2pPr>
              <a:defRPr sz="3400" b="1">
                <a:solidFill>
                  <a:schemeClr val="accent1"/>
                </a:solidFill>
                <a:latin typeface="Arial Narrow" panose="020B0606020202030204" pitchFamily="34" charset="0"/>
              </a:defRPr>
            </a:lvl2pPr>
            <a:lvl3pPr>
              <a:defRPr sz="3400" b="1">
                <a:solidFill>
                  <a:schemeClr val="accent1"/>
                </a:solidFill>
                <a:latin typeface="Arial Narrow" panose="020B0606020202030204" pitchFamily="34" charset="0"/>
              </a:defRPr>
            </a:lvl3pPr>
            <a:lvl4pPr>
              <a:defRPr sz="3400" b="1">
                <a:solidFill>
                  <a:schemeClr val="accent1"/>
                </a:solidFill>
                <a:latin typeface="Arial Narrow" panose="020B0606020202030204" pitchFamily="34" charset="0"/>
              </a:defRPr>
            </a:lvl4pPr>
            <a:lvl5pPr>
              <a:defRPr sz="3400" b="1">
                <a:solidFill>
                  <a:schemeClr val="accent1"/>
                </a:solidFill>
                <a:latin typeface="Arial Narrow" panose="020B0606020202030204" pitchFamily="34" charset="0"/>
              </a:defRPr>
            </a:lvl5pPr>
          </a:lstStyle>
          <a:p>
            <a:pPr lvl="0"/>
            <a:r>
              <a:rPr lang="en-US" dirty="0" smtClean="0"/>
              <a:t>Click to edit Master text styles</a:t>
            </a:r>
          </a:p>
        </p:txBody>
      </p:sp>
      <p:sp>
        <p:nvSpPr>
          <p:cNvPr id="15" name="Picture Placeholder 3"/>
          <p:cNvSpPr>
            <a:spLocks noGrp="1"/>
          </p:cNvSpPr>
          <p:nvPr>
            <p:ph type="pic" sz="quarter" idx="10"/>
          </p:nvPr>
        </p:nvSpPr>
        <p:spPr>
          <a:xfrm>
            <a:off x="3518621" y="1850664"/>
            <a:ext cx="4290290" cy="1883664"/>
          </a:xfrm>
          <a:solidFill>
            <a:schemeClr val="accent3"/>
          </a:solidFill>
          <a:ln w="44450" cmpd="dbl">
            <a:solidFill>
              <a:schemeClr val="accent1">
                <a:lumMod val="40000"/>
                <a:lumOff val="60000"/>
              </a:schemeClr>
            </a:solidFill>
            <a:prstDash val="solid"/>
            <a:miter lim="800000"/>
          </a:ln>
        </p:spPr>
        <p:txBody>
          <a:bodyPr/>
          <a:lstStyle/>
          <a:p>
            <a:endParaRPr lang="en-US" dirty="0"/>
          </a:p>
        </p:txBody>
      </p:sp>
      <p:sp>
        <p:nvSpPr>
          <p:cNvPr id="17" name="Text Placeholder 18"/>
          <p:cNvSpPr>
            <a:spLocks noGrp="1"/>
          </p:cNvSpPr>
          <p:nvPr>
            <p:ph type="body" sz="quarter" idx="17"/>
          </p:nvPr>
        </p:nvSpPr>
        <p:spPr>
          <a:xfrm>
            <a:off x="1035737" y="1849230"/>
            <a:ext cx="2353574" cy="1863304"/>
          </a:xfrm>
        </p:spPr>
        <p:txBody>
          <a:bodyPr anchor="ctr"/>
          <a:lstStyle>
            <a:lvl1pPr algn="ctr">
              <a:defRPr sz="3200" b="1">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2pPr>
            <a:lvl3pPr>
              <a:defRPr sz="2000"/>
            </a:lvl3pPr>
            <a:lvl4pPr>
              <a:defRPr sz="2000"/>
            </a:lvl4pPr>
            <a:lvl5pPr>
              <a:defRPr sz="2000"/>
            </a:lvl5pPr>
          </a:lstStyle>
          <a:p>
            <a:pPr lvl="0"/>
            <a:r>
              <a:rPr lang="en-US" dirty="0" smtClean="0"/>
              <a:t>Click to edit Master text styles</a:t>
            </a:r>
          </a:p>
        </p:txBody>
      </p:sp>
      <p:sp>
        <p:nvSpPr>
          <p:cNvPr id="19" name="Picture Placeholder 3"/>
          <p:cNvSpPr>
            <a:spLocks noGrp="1"/>
          </p:cNvSpPr>
          <p:nvPr>
            <p:ph type="pic" sz="quarter" idx="18"/>
          </p:nvPr>
        </p:nvSpPr>
        <p:spPr>
          <a:xfrm>
            <a:off x="3518621" y="3908064"/>
            <a:ext cx="4290290" cy="1883664"/>
          </a:xfrm>
          <a:solidFill>
            <a:schemeClr val="accent3"/>
          </a:solidFill>
          <a:ln w="44450" cmpd="dbl">
            <a:solidFill>
              <a:schemeClr val="bg2">
                <a:lumMod val="75000"/>
              </a:schemeClr>
            </a:solidFill>
            <a:prstDash val="solid"/>
            <a:miter lim="800000"/>
          </a:ln>
        </p:spPr>
        <p:txBody>
          <a:bodyPr/>
          <a:lstStyle/>
          <a:p>
            <a:endParaRPr lang="en-US" dirty="0"/>
          </a:p>
        </p:txBody>
      </p:sp>
      <p:sp>
        <p:nvSpPr>
          <p:cNvPr id="21" name="Text Placeholder 18"/>
          <p:cNvSpPr>
            <a:spLocks noGrp="1"/>
          </p:cNvSpPr>
          <p:nvPr>
            <p:ph type="body" sz="quarter" idx="19"/>
          </p:nvPr>
        </p:nvSpPr>
        <p:spPr>
          <a:xfrm>
            <a:off x="1035737" y="3906630"/>
            <a:ext cx="2353574" cy="1863304"/>
          </a:xfrm>
        </p:spPr>
        <p:txBody>
          <a:bodyPr anchor="ctr"/>
          <a:lstStyle>
            <a:lvl1pPr algn="ctr">
              <a:defRPr sz="3200" b="1">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2pPr>
            <a:lvl3pPr>
              <a:defRPr sz="2000"/>
            </a:lvl3pPr>
            <a:lvl4pPr>
              <a:defRPr sz="2000"/>
            </a:lvl4pPr>
            <a:lvl5pPr>
              <a:defRPr sz="2000"/>
            </a:lvl5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xmlns="" val="782048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Title and Content 02">
    <p:spTree>
      <p:nvGrpSpPr>
        <p:cNvPr id="1" name=""/>
        <p:cNvGrpSpPr/>
        <p:nvPr/>
      </p:nvGrpSpPr>
      <p:grpSpPr>
        <a:xfrm>
          <a:off x="0" y="0"/>
          <a:ext cx="0" cy="0"/>
          <a:chOff x="0" y="0"/>
          <a:chExt cx="0" cy="0"/>
        </a:xfrm>
      </p:grpSpPr>
      <p:sp>
        <p:nvSpPr>
          <p:cNvPr id="10"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9555" y="76200"/>
            <a:ext cx="8226246" cy="1295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1" y="1600200"/>
            <a:ext cx="7848600" cy="4456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bottom-left, gray"/>
          <p:cNvSpPr/>
          <p:nvPr userDrawn="1"/>
        </p:nvSpPr>
        <p:spPr>
          <a:xfrm>
            <a:off x="8439912" y="795528"/>
            <a:ext cx="630936" cy="525780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quare: top-right, color"/>
          <p:cNvSpPr/>
          <p:nvPr userDrawn="1"/>
        </p:nvSpPr>
        <p:spPr>
          <a:xfrm>
            <a:off x="8439912" y="73152"/>
            <a:ext cx="630936" cy="630237"/>
          </a:xfrm>
          <a:prstGeom prst="rect">
            <a:avLst/>
          </a:prstGeom>
          <a:solidFill>
            <a:srgbClr val="FFAA2D"/>
          </a:solidFill>
          <a:ln w="3175">
            <a:solidFill>
              <a:schemeClr val="accent1"/>
            </a:solidFill>
          </a:ln>
          <a:effectLst>
            <a:innerShdw blurRad="114300">
              <a:schemeClr val="accent1">
                <a:lumMod val="75000"/>
                <a:alpha val="5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888326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STER Title, Content and Image 01">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ight, gray"/>
          <p:cNvSpPr/>
          <p:nvPr userDrawn="1"/>
        </p:nvSpPr>
        <p:spPr>
          <a:xfrm>
            <a:off x="4666014" y="89170"/>
            <a:ext cx="4401786" cy="5961888"/>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top, gray"/>
          <p:cNvSpPr/>
          <p:nvPr userDrawn="1"/>
        </p:nvSpPr>
        <p:spPr>
          <a:xfrm>
            <a:off x="76200" y="89170"/>
            <a:ext cx="4495800" cy="5961888"/>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79555" y="76200"/>
            <a:ext cx="4492446" cy="1347995"/>
          </a:xfrm>
        </p:spPr>
        <p:txBody>
          <a:bodyPr anchor="ctr"/>
          <a:lstStyle>
            <a:lvl1pPr>
              <a:lnSpc>
                <a:spcPct val="80000"/>
              </a:lnSpc>
              <a:defRPr>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96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center, square"/>
          <p:cNvSpPr>
            <a:spLocks noGrp="1"/>
          </p:cNvSpPr>
          <p:nvPr>
            <p:ph type="pic" sz="quarter" idx="14" hasCustomPrompt="1"/>
          </p:nvPr>
        </p:nvSpPr>
        <p:spPr>
          <a:xfrm>
            <a:off x="4676774" y="76200"/>
            <a:ext cx="4391025" cy="5943600"/>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19453099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STER Title, Content and Image 02">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ight, gray"/>
          <p:cNvSpPr/>
          <p:nvPr userDrawn="1"/>
        </p:nvSpPr>
        <p:spPr>
          <a:xfrm>
            <a:off x="4666014" y="77967"/>
            <a:ext cx="4401786" cy="5950459"/>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top, gray"/>
          <p:cNvSpPr/>
          <p:nvPr userDrawn="1"/>
        </p:nvSpPr>
        <p:spPr>
          <a:xfrm>
            <a:off x="76200" y="77967"/>
            <a:ext cx="4495800" cy="5961888"/>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457199" y="76200"/>
            <a:ext cx="4114801" cy="1347995"/>
          </a:xfrm>
        </p:spPr>
        <p:txBody>
          <a:bodyPr anchor="ctr"/>
          <a:lstStyle>
            <a:lvl1pPr algn="l">
              <a:lnSpc>
                <a:spcPct val="80000"/>
              </a:lnSpc>
              <a:defRPr>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96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top-left, color"/>
          <p:cNvSpPr/>
          <p:nvPr userDrawn="1"/>
        </p:nvSpPr>
        <p:spPr>
          <a:xfrm>
            <a:off x="4669536" y="77967"/>
            <a:ext cx="4398264" cy="5961888"/>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White background"/>
          <p:cNvSpPr/>
          <p:nvPr userDrawn="1"/>
        </p:nvSpPr>
        <p:spPr>
          <a:xfrm>
            <a:off x="4733633" y="141932"/>
            <a:ext cx="4263717" cy="5827547"/>
          </a:xfrm>
          <a:prstGeom prst="rect">
            <a:avLst/>
          </a:prstGeom>
          <a:solidFill>
            <a:schemeClr val="accent3"/>
          </a:solidFill>
          <a:ln>
            <a:noFill/>
          </a:ln>
          <a:effectLst>
            <a:innerShdw blurRad="762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center, square"/>
          <p:cNvSpPr>
            <a:spLocks noGrp="1"/>
          </p:cNvSpPr>
          <p:nvPr>
            <p:ph type="pic" sz="quarter" idx="14" hasCustomPrompt="1"/>
          </p:nvPr>
        </p:nvSpPr>
        <p:spPr>
          <a:xfrm>
            <a:off x="4742259" y="150558"/>
            <a:ext cx="4255091" cy="5818921"/>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
        <p:nvSpPr>
          <p:cNvPr id="13"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7443380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STER Title, Content and Image 03">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ight, gray" hidden="1"/>
          <p:cNvSpPr/>
          <p:nvPr userDrawn="1"/>
        </p:nvSpPr>
        <p:spPr>
          <a:xfrm>
            <a:off x="4666014" y="69341"/>
            <a:ext cx="4401786" cy="5950459"/>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top, gray"/>
          <p:cNvSpPr/>
          <p:nvPr userDrawn="1"/>
        </p:nvSpPr>
        <p:spPr>
          <a:xfrm>
            <a:off x="76200" y="69341"/>
            <a:ext cx="4495800" cy="5971032"/>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79555" y="76200"/>
            <a:ext cx="4492446" cy="1347995"/>
          </a:xfrm>
        </p:spPr>
        <p:txBody>
          <a:bodyPr anchor="ctr"/>
          <a:lstStyle>
            <a:lvl1pPr>
              <a:lnSpc>
                <a:spcPct val="80000"/>
              </a:lnSpc>
              <a:defRPr>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96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White background"/>
          <p:cNvSpPr/>
          <p:nvPr userDrawn="1"/>
        </p:nvSpPr>
        <p:spPr>
          <a:xfrm>
            <a:off x="4811268" y="210940"/>
            <a:ext cx="4114800" cy="5686799"/>
          </a:xfrm>
          <a:prstGeom prst="rect">
            <a:avLst/>
          </a:prstGeom>
          <a:solidFill>
            <a:schemeClr val="accent3"/>
          </a:solidFill>
          <a:ln>
            <a:noFill/>
          </a:ln>
          <a:effectLst>
            <a:innerShdw blurRad="762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center, square"/>
          <p:cNvSpPr>
            <a:spLocks noGrp="1"/>
          </p:cNvSpPr>
          <p:nvPr>
            <p:ph type="pic" sz="quarter" idx="14" hasCustomPrompt="1"/>
          </p:nvPr>
        </p:nvSpPr>
        <p:spPr>
          <a:xfrm>
            <a:off x="4802641" y="210940"/>
            <a:ext cx="4114801" cy="5678424"/>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
        <p:nvSpPr>
          <p:cNvPr id="13" name="Half Frame 12"/>
          <p:cNvSpPr/>
          <p:nvPr userDrawn="1"/>
        </p:nvSpPr>
        <p:spPr>
          <a:xfrm>
            <a:off x="4666014" y="77967"/>
            <a:ext cx="457200" cy="457200"/>
          </a:xfrm>
          <a:prstGeom prst="halfFrame">
            <a:avLst>
              <a:gd name="adj1" fmla="val 13961"/>
              <a:gd name="adj2" fmla="val 14838"/>
            </a:avLst>
          </a:prstGeom>
          <a:ln>
            <a:noFill/>
          </a:ln>
          <a:effectLst>
            <a:innerShdw blurRad="63500" dist="50800" dir="54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flipH="1">
            <a:off x="8606276" y="77967"/>
            <a:ext cx="457200" cy="457200"/>
          </a:xfrm>
          <a:prstGeom prst="halfFrame">
            <a:avLst>
              <a:gd name="adj1" fmla="val 13961"/>
              <a:gd name="adj2" fmla="val 14838"/>
            </a:avLst>
          </a:prstGeom>
          <a:ln>
            <a:noFill/>
          </a:ln>
          <a:effectLst>
            <a:innerShdw blurRad="63500" dist="50800" dir="54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p:cNvSpPr/>
          <p:nvPr userDrawn="1"/>
        </p:nvSpPr>
        <p:spPr>
          <a:xfrm flipV="1">
            <a:off x="4666014" y="5592780"/>
            <a:ext cx="457200" cy="457200"/>
          </a:xfrm>
          <a:prstGeom prst="halfFrame">
            <a:avLst>
              <a:gd name="adj1" fmla="val 13961"/>
              <a:gd name="adj2" fmla="val 14838"/>
            </a:avLst>
          </a:prstGeom>
          <a:ln>
            <a:noFill/>
          </a:ln>
          <a:effectLst>
            <a:innerShdw blurRad="63500" dist="50800" dir="54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p:cNvSpPr/>
          <p:nvPr userDrawn="1"/>
        </p:nvSpPr>
        <p:spPr>
          <a:xfrm flipH="1" flipV="1">
            <a:off x="8606276" y="5592780"/>
            <a:ext cx="457200" cy="457200"/>
          </a:xfrm>
          <a:prstGeom prst="halfFrame">
            <a:avLst>
              <a:gd name="adj1" fmla="val 13961"/>
              <a:gd name="adj2" fmla="val 14838"/>
            </a:avLst>
          </a:prstGeom>
          <a:ln>
            <a:noFill/>
          </a:ln>
          <a:effectLst>
            <a:innerShdw blurRad="63500" dist="50800" dir="54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93426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Title, Content and Image 04">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gray"/>
          <p:cNvSpPr/>
          <p:nvPr userDrawn="1"/>
        </p:nvSpPr>
        <p:spPr>
          <a:xfrm>
            <a:off x="4563373" y="69341"/>
            <a:ext cx="4495800" cy="5961888"/>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4566728" y="76200"/>
            <a:ext cx="4492446" cy="1347995"/>
          </a:xfrm>
        </p:spPr>
        <p:txBody>
          <a:bodyPr anchor="ctr"/>
          <a:lstStyle>
            <a:lvl1pPr>
              <a:lnSpc>
                <a:spcPct val="80000"/>
              </a:lnSpc>
              <a:defRPr>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44373" y="1600201"/>
            <a:ext cx="396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White background"/>
          <p:cNvSpPr/>
          <p:nvPr userDrawn="1"/>
        </p:nvSpPr>
        <p:spPr>
          <a:xfrm>
            <a:off x="230080" y="210940"/>
            <a:ext cx="4114800" cy="5686799"/>
          </a:xfrm>
          <a:prstGeom prst="rect">
            <a:avLst/>
          </a:prstGeom>
          <a:solidFill>
            <a:schemeClr val="accent3"/>
          </a:solidFill>
          <a:ln>
            <a:noFill/>
          </a:ln>
          <a:effectLst>
            <a:innerShdw blurRad="762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center, square"/>
          <p:cNvSpPr>
            <a:spLocks noGrp="1"/>
          </p:cNvSpPr>
          <p:nvPr>
            <p:ph type="pic" sz="quarter" idx="14" hasCustomPrompt="1"/>
          </p:nvPr>
        </p:nvSpPr>
        <p:spPr>
          <a:xfrm>
            <a:off x="221453" y="210940"/>
            <a:ext cx="4114801" cy="5678424"/>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
        <p:nvSpPr>
          <p:cNvPr id="13" name="Half Frame 12"/>
          <p:cNvSpPr/>
          <p:nvPr userDrawn="1"/>
        </p:nvSpPr>
        <p:spPr>
          <a:xfrm>
            <a:off x="84826" y="77967"/>
            <a:ext cx="457200" cy="457200"/>
          </a:xfrm>
          <a:prstGeom prst="halfFrame">
            <a:avLst>
              <a:gd name="adj1" fmla="val 13961"/>
              <a:gd name="adj2" fmla="val 14838"/>
            </a:avLst>
          </a:prstGeom>
          <a:solidFill>
            <a:schemeClr val="bg2">
              <a:lumMod val="90000"/>
            </a:schemeClr>
          </a:solidFill>
          <a:ln>
            <a:noFill/>
          </a:ln>
          <a:effectLst>
            <a:innerShdw blurRad="63500" dist="50800" dir="13500000">
              <a:schemeClr val="bg2">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flipH="1">
            <a:off x="4038600" y="77967"/>
            <a:ext cx="457200" cy="457200"/>
          </a:xfrm>
          <a:prstGeom prst="halfFrame">
            <a:avLst>
              <a:gd name="adj1" fmla="val 13961"/>
              <a:gd name="adj2" fmla="val 14838"/>
            </a:avLst>
          </a:prstGeom>
          <a:solidFill>
            <a:schemeClr val="bg2">
              <a:lumMod val="90000"/>
            </a:schemeClr>
          </a:solidFill>
          <a:ln>
            <a:noFill/>
          </a:ln>
          <a:effectLst>
            <a:innerShdw blurRad="63500" dist="50800" dir="18900000">
              <a:schemeClr val="bg2">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p:cNvSpPr/>
          <p:nvPr userDrawn="1"/>
        </p:nvSpPr>
        <p:spPr>
          <a:xfrm flipV="1">
            <a:off x="84826" y="5579852"/>
            <a:ext cx="457200" cy="457200"/>
          </a:xfrm>
          <a:prstGeom prst="halfFrame">
            <a:avLst>
              <a:gd name="adj1" fmla="val 13961"/>
              <a:gd name="adj2" fmla="val 14838"/>
            </a:avLst>
          </a:prstGeom>
          <a:solidFill>
            <a:schemeClr val="bg2">
              <a:lumMod val="90000"/>
            </a:schemeClr>
          </a:solidFill>
          <a:ln>
            <a:noFill/>
          </a:ln>
          <a:effectLst>
            <a:innerShdw blurRad="63500" dist="50800" dir="8100000">
              <a:schemeClr val="bg2">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p:cNvSpPr/>
          <p:nvPr userDrawn="1"/>
        </p:nvSpPr>
        <p:spPr>
          <a:xfrm flipH="1" flipV="1">
            <a:off x="4038600" y="5579852"/>
            <a:ext cx="457200" cy="457200"/>
          </a:xfrm>
          <a:prstGeom prst="halfFrame">
            <a:avLst>
              <a:gd name="adj1" fmla="val 13961"/>
              <a:gd name="adj2" fmla="val 14838"/>
            </a:avLst>
          </a:prstGeom>
          <a:solidFill>
            <a:schemeClr val="bg2">
              <a:lumMod val="90000"/>
            </a:schemeClr>
          </a:solidFill>
          <a:ln>
            <a:noFill/>
          </a:ln>
          <a:effectLst>
            <a:innerShdw blurRad="63500" dist="50800" dir="2700000">
              <a:schemeClr val="bg2">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180463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itle, Content and Image 05">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490585" y="76200"/>
            <a:ext cx="4568589" cy="1347995"/>
          </a:xfrm>
        </p:spPr>
        <p:txBody>
          <a:bodyPr anchor="ctr"/>
          <a:lstStyle>
            <a:lvl1pPr>
              <a:lnSpc>
                <a:spcPct val="80000"/>
              </a:lnSpc>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95800" y="1600201"/>
            <a:ext cx="45720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top, gray"/>
          <p:cNvSpPr/>
          <p:nvPr userDrawn="1"/>
        </p:nvSpPr>
        <p:spPr>
          <a:xfrm>
            <a:off x="84826" y="905774"/>
            <a:ext cx="914400" cy="914400"/>
          </a:xfrm>
          <a:prstGeom prst="rect">
            <a:avLst/>
          </a:prstGeom>
          <a:solidFill>
            <a:srgbClr val="FF9D0D"/>
          </a:solid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top, gray"/>
          <p:cNvSpPr/>
          <p:nvPr userDrawn="1"/>
        </p:nvSpPr>
        <p:spPr>
          <a:xfrm>
            <a:off x="3472130" y="4290210"/>
            <a:ext cx="914400" cy="914400"/>
          </a:xfrm>
          <a:prstGeom prst="rect">
            <a:avLst/>
          </a:prstGeom>
          <a:solidFill>
            <a:srgbClr val="FFAA2D"/>
          </a:solid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right, gray"/>
          <p:cNvSpPr/>
          <p:nvPr userDrawn="1"/>
        </p:nvSpPr>
        <p:spPr>
          <a:xfrm>
            <a:off x="626852" y="1447800"/>
            <a:ext cx="3200400" cy="3200400"/>
          </a:xfrm>
          <a:prstGeom prst="rect">
            <a:avLst/>
          </a:prstGeom>
          <a:pattFill prst="ltDnDiag">
            <a:fgClr>
              <a:srgbClr val="E9E9E9"/>
            </a:fgClr>
            <a:bgClr>
              <a:schemeClr val="bg1"/>
            </a:bgClr>
          </a:pattFill>
          <a:ln w="114300">
            <a:solidFill>
              <a:schemeClr val="accent3"/>
            </a:solidFill>
            <a:miter lim="800000"/>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Picture: center, square"/>
          <p:cNvSpPr>
            <a:spLocks noGrp="1"/>
          </p:cNvSpPr>
          <p:nvPr>
            <p:ph type="pic" sz="quarter" idx="14" hasCustomPrompt="1"/>
          </p:nvPr>
        </p:nvSpPr>
        <p:spPr>
          <a:xfrm>
            <a:off x="685800" y="1518249"/>
            <a:ext cx="3083943" cy="3081076"/>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0205685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MASTER Title, Content and Image 05">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54934"/>
            <a:ext cx="8601974" cy="1347995"/>
          </a:xfrm>
        </p:spPr>
        <p:txBody>
          <a:bodyPr anchor="ctr"/>
          <a:lstStyle>
            <a:lvl1pPr>
              <a:lnSpc>
                <a:spcPct val="80000"/>
              </a:lnSpc>
              <a:defRPr>
                <a:solidFill>
                  <a:schemeClr val="accent1"/>
                </a:solidFill>
              </a:defRPr>
            </a:lvl1pPr>
          </a:lstStyle>
          <a:p>
            <a:r>
              <a:rPr lang="en-US" dirty="0" smtClean="0"/>
              <a:t>Click To Edit Master Title Style</a:t>
            </a:r>
            <a:endParaRPr lang="en-US" dirty="0"/>
          </a:p>
        </p:txBody>
      </p:sp>
      <p:sp>
        <p:nvSpPr>
          <p:cNvPr id="17" name="Rectangle: top, gray"/>
          <p:cNvSpPr/>
          <p:nvPr userDrawn="1"/>
        </p:nvSpPr>
        <p:spPr>
          <a:xfrm>
            <a:off x="84826" y="905774"/>
            <a:ext cx="914400" cy="914400"/>
          </a:xfrm>
          <a:prstGeom prst="rect">
            <a:avLst/>
          </a:prstGeom>
          <a:solidFill>
            <a:schemeClr val="bg2"/>
          </a:solidFill>
          <a:ln>
            <a:noFill/>
          </a:ln>
          <a:effectLst>
            <a:innerShdw blurRad="1905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top, gray"/>
          <p:cNvSpPr/>
          <p:nvPr userDrawn="1"/>
        </p:nvSpPr>
        <p:spPr>
          <a:xfrm>
            <a:off x="3472130" y="4290210"/>
            <a:ext cx="914400" cy="914400"/>
          </a:xfrm>
          <a:prstGeom prst="rect">
            <a:avLst/>
          </a:prstGeom>
          <a:solidFill>
            <a:schemeClr val="bg2"/>
          </a:solidFill>
          <a:ln>
            <a:noFill/>
          </a:ln>
          <a:effectLst>
            <a:innerShdw blurRad="1905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right, gray"/>
          <p:cNvSpPr/>
          <p:nvPr userDrawn="1"/>
        </p:nvSpPr>
        <p:spPr>
          <a:xfrm>
            <a:off x="626852" y="1447800"/>
            <a:ext cx="3200400" cy="3200400"/>
          </a:xfrm>
          <a:prstGeom prst="rect">
            <a:avLst/>
          </a:prstGeom>
          <a:pattFill prst="ltDnDiag">
            <a:fgClr>
              <a:srgbClr val="E9E9E9"/>
            </a:fgClr>
            <a:bgClr>
              <a:schemeClr val="bg1"/>
            </a:bgClr>
          </a:pattFill>
          <a:ln w="114300">
            <a:solidFill>
              <a:schemeClr val="accent3"/>
            </a:solidFill>
            <a:miter lim="800000"/>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Picture: center, square"/>
          <p:cNvSpPr>
            <a:spLocks noGrp="1"/>
          </p:cNvSpPr>
          <p:nvPr>
            <p:ph type="pic" sz="quarter" idx="14" hasCustomPrompt="1"/>
          </p:nvPr>
        </p:nvSpPr>
        <p:spPr>
          <a:xfrm>
            <a:off x="685800" y="1518249"/>
            <a:ext cx="3083943" cy="3081076"/>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
        <p:nvSpPr>
          <p:cNvPr id="11" name="Rectangle: top, gray"/>
          <p:cNvSpPr/>
          <p:nvPr userDrawn="1"/>
        </p:nvSpPr>
        <p:spPr>
          <a:xfrm>
            <a:off x="4743061" y="1756405"/>
            <a:ext cx="914400" cy="914400"/>
          </a:xfrm>
          <a:prstGeom prst="rect">
            <a:avLst/>
          </a:prstGeom>
          <a:solidFill>
            <a:srgbClr val="FF9D0D"/>
          </a:solidFill>
          <a:ln>
            <a:noFill/>
          </a:ln>
          <a:effectLst>
            <a:innerShdw blurRad="1905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top, gray"/>
          <p:cNvSpPr/>
          <p:nvPr userDrawn="1"/>
        </p:nvSpPr>
        <p:spPr>
          <a:xfrm>
            <a:off x="8130365" y="5140841"/>
            <a:ext cx="914400" cy="914400"/>
          </a:xfrm>
          <a:prstGeom prst="rect">
            <a:avLst/>
          </a:prstGeom>
          <a:solidFill>
            <a:srgbClr val="FFAA2D"/>
          </a:solidFill>
          <a:ln>
            <a:noFill/>
          </a:ln>
          <a:effectLst>
            <a:innerShdw blurRad="1905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right, gray"/>
          <p:cNvSpPr/>
          <p:nvPr userDrawn="1"/>
        </p:nvSpPr>
        <p:spPr>
          <a:xfrm>
            <a:off x="5285087" y="2298431"/>
            <a:ext cx="3200400" cy="3200400"/>
          </a:xfrm>
          <a:prstGeom prst="rect">
            <a:avLst/>
          </a:prstGeom>
          <a:pattFill prst="ltDnDiag">
            <a:fgClr>
              <a:srgbClr val="E9E9E9"/>
            </a:fgClr>
            <a:bgClr>
              <a:schemeClr val="bg1"/>
            </a:bgClr>
          </a:pattFill>
          <a:ln w="114300">
            <a:solidFill>
              <a:schemeClr val="accent3"/>
            </a:solidFill>
            <a:miter lim="800000"/>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Picture: center, square"/>
          <p:cNvSpPr>
            <a:spLocks noGrp="1"/>
          </p:cNvSpPr>
          <p:nvPr>
            <p:ph type="pic" sz="quarter" idx="15" hasCustomPrompt="1"/>
          </p:nvPr>
        </p:nvSpPr>
        <p:spPr>
          <a:xfrm>
            <a:off x="5344035" y="2368880"/>
            <a:ext cx="3083943" cy="3081076"/>
          </a:xfrm>
          <a:effectLst>
            <a:innerShdw blurRad="114300">
              <a:prstClr val="black"/>
            </a:innerShdw>
          </a:effectLst>
        </p:spPr>
        <p:txBody>
          <a:bodyPr anchor="ctr"/>
          <a:lstStyle>
            <a:lvl1pPr marL="0" indent="0" algn="ctr">
              <a:buNone/>
              <a:defRPr sz="2000" baseline="0"/>
            </a:lvl1pPr>
          </a:lstStyle>
          <a:p>
            <a:r>
              <a:rPr lang="en-US" dirty="0" smtClean="0"/>
              <a:t>Click to insert image</a:t>
            </a:r>
            <a:endParaRPr lang="en-US" dirty="0"/>
          </a:p>
        </p:txBody>
      </p:sp>
    </p:spTree>
    <p:custDataLst>
      <p:tags r:id="rId1"/>
    </p:custDataLst>
    <p:extLst>
      <p:ext uri="{BB962C8B-B14F-4D97-AF65-F5344CB8AC3E}">
        <p14:creationId xmlns:p14="http://schemas.microsoft.com/office/powerpoint/2010/main" xmlns="" val="1099987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02">
    <p:bg>
      <p:bgPr>
        <a:solidFill>
          <a:schemeClr val="bg1">
            <a:alpha val="0"/>
          </a:schemeClr>
        </a:solidFill>
        <a:effectLst/>
      </p:bgPr>
    </p:bg>
    <p:spTree>
      <p:nvGrpSpPr>
        <p:cNvPr id="1" name=""/>
        <p:cNvGrpSpPr/>
        <p:nvPr/>
      </p:nvGrpSpPr>
      <p:grpSpPr>
        <a:xfrm>
          <a:off x="0" y="0"/>
          <a:ext cx="0" cy="0"/>
          <a:chOff x="0" y="0"/>
          <a:chExt cx="0" cy="0"/>
        </a:xfrm>
      </p:grpSpPr>
      <p:sp>
        <p:nvSpPr>
          <p:cNvPr id="7" name="Rectangle: bottom-left, gray"/>
          <p:cNvSpPr/>
          <p:nvPr userDrawn="1"/>
        </p:nvSpPr>
        <p:spPr>
          <a:xfrm>
            <a:off x="82550" y="4672013"/>
            <a:ext cx="2889250" cy="2103437"/>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3048000" y="4672012"/>
            <a:ext cx="630238" cy="210312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bottom-left, color"/>
          <p:cNvSpPr/>
          <p:nvPr userDrawn="1"/>
        </p:nvSpPr>
        <p:spPr>
          <a:xfrm>
            <a:off x="82550" y="3957638"/>
            <a:ext cx="2889250"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3048000" y="3957638"/>
            <a:ext cx="630238"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Module title"/>
          <p:cNvSpPr>
            <a:spLocks noGrp="1"/>
          </p:cNvSpPr>
          <p:nvPr>
            <p:ph type="ctrTitle"/>
          </p:nvPr>
        </p:nvSpPr>
        <p:spPr>
          <a:xfrm>
            <a:off x="3733800" y="4211741"/>
            <a:ext cx="5356225" cy="458445"/>
          </a:xfrm>
        </p:spPr>
        <p:txBody>
          <a:bodyPr anchor="ctr"/>
          <a:lstStyle>
            <a:lvl1pPr algn="just">
              <a:defRPr sz="3000" b="1" cap="all" baseline="0">
                <a:solidFill>
                  <a:schemeClr val="accent1"/>
                </a:solidFill>
                <a:latin typeface="Arial Narrow" panose="020B0606020202030204" pitchFamily="34" charset="0"/>
              </a:defRPr>
            </a:lvl1pPr>
          </a:lstStyle>
          <a:p>
            <a:r>
              <a:rPr lang="en-US" dirty="0" smtClean="0"/>
              <a:t>Click to edit Master title</a:t>
            </a:r>
            <a:endParaRPr lang="en-US" dirty="0"/>
          </a:p>
        </p:txBody>
      </p:sp>
      <p:sp>
        <p:nvSpPr>
          <p:cNvPr id="3" name="Subtitle"/>
          <p:cNvSpPr>
            <a:spLocks noGrp="1"/>
          </p:cNvSpPr>
          <p:nvPr>
            <p:ph type="subTitle" idx="1"/>
          </p:nvPr>
        </p:nvSpPr>
        <p:spPr>
          <a:xfrm>
            <a:off x="3733800" y="3880954"/>
            <a:ext cx="5356225" cy="357296"/>
          </a:xfrm>
        </p:spPr>
        <p:txBody>
          <a:bodyPr anchor="ctr"/>
          <a:lstStyle>
            <a:lvl1pPr marL="0" indent="0" algn="l">
              <a:spcBef>
                <a:spcPts val="0"/>
              </a:spcBef>
              <a:buNone/>
              <a:defRPr sz="21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a:t>
            </a:r>
            <a:endParaRPr lang="en-US" dirty="0"/>
          </a:p>
        </p:txBody>
      </p:sp>
      <p:sp>
        <p:nvSpPr>
          <p:cNvPr id="17" name="Picture: center, square"/>
          <p:cNvSpPr>
            <a:spLocks noGrp="1"/>
          </p:cNvSpPr>
          <p:nvPr>
            <p:ph type="pic" sz="quarter" idx="14" hasCustomPrompt="1"/>
          </p:nvPr>
        </p:nvSpPr>
        <p:spPr>
          <a:xfrm>
            <a:off x="3048000" y="1260475"/>
            <a:ext cx="3475038" cy="2625725"/>
          </a:xfrm>
        </p:spPr>
        <p:txBody>
          <a:bodyPr anchor="ctr"/>
          <a:lstStyle>
            <a:lvl1pPr marL="0" indent="0" algn="ctr">
              <a:buNone/>
              <a:defRPr sz="2000" baseline="0"/>
            </a:lvl1pPr>
          </a:lstStyle>
          <a:p>
            <a:r>
              <a:rPr lang="en-US" dirty="0" smtClean="0"/>
              <a:t>Click to insert image</a:t>
            </a:r>
            <a:endParaRPr lang="en-US" dirty="0"/>
          </a:p>
        </p:txBody>
      </p:sp>
      <p:sp>
        <p:nvSpPr>
          <p:cNvPr id="22" name="Logo: top-left"/>
          <p:cNvSpPr>
            <a:spLocks noGrp="1"/>
          </p:cNvSpPr>
          <p:nvPr>
            <p:ph type="pic" sz="quarter" idx="17" hasCustomPrompt="1"/>
          </p:nvPr>
        </p:nvSpPr>
        <p:spPr>
          <a:xfrm>
            <a:off x="406400" y="158750"/>
            <a:ext cx="2051050" cy="1289050"/>
          </a:xfrm>
        </p:spPr>
        <p:txBody>
          <a:bodyPr anchor="ctr"/>
          <a:lstStyle>
            <a:lvl1pPr marL="0" indent="0" algn="l">
              <a:buNone/>
              <a:defRPr lang="en-US" sz="1000" baseline="0"/>
            </a:lvl1pPr>
          </a:lstStyle>
          <a:p>
            <a:r>
              <a:rPr lang="en-US" dirty="0" smtClean="0"/>
              <a:t>Click to insert logo</a:t>
            </a:r>
            <a:endParaRPr lang="en-US" dirty="0"/>
          </a:p>
        </p:txBody>
      </p:sp>
      <p:sp>
        <p:nvSpPr>
          <p:cNvPr id="24" name="Icon: white, transparent background"/>
          <p:cNvSpPr>
            <a:spLocks noGrp="1"/>
          </p:cNvSpPr>
          <p:nvPr>
            <p:ph type="pic" sz="quarter" idx="18" hasCustomPrompt="1"/>
          </p:nvPr>
        </p:nvSpPr>
        <p:spPr>
          <a:xfrm>
            <a:off x="3048000" y="3957638"/>
            <a:ext cx="630238" cy="630237"/>
          </a:xfrm>
        </p:spPr>
        <p:txBody>
          <a:bodyPr anchor="ctr"/>
          <a:lstStyle>
            <a:lvl1pPr marL="0" indent="0" algn="ctr">
              <a:buNone/>
              <a:defRPr sz="600" baseline="0"/>
            </a:lvl1pPr>
          </a:lstStyle>
          <a:p>
            <a:r>
              <a:rPr lang="en-US" dirty="0" smtClean="0"/>
              <a:t>Click to insert white icon w/ transparent background</a:t>
            </a:r>
            <a:endParaRPr lang="en-US" dirty="0"/>
          </a:p>
        </p:txBody>
      </p:sp>
      <p:sp>
        <p:nvSpPr>
          <p:cNvPr id="16" name="Rectangle: right, gray"/>
          <p:cNvSpPr/>
          <p:nvPr userDrawn="1"/>
        </p:nvSpPr>
        <p:spPr>
          <a:xfrm>
            <a:off x="6591656" y="1261872"/>
            <a:ext cx="2478024" cy="2624328"/>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top, gray"/>
          <p:cNvSpPr/>
          <p:nvPr userDrawn="1"/>
        </p:nvSpPr>
        <p:spPr>
          <a:xfrm>
            <a:off x="3044952" y="92024"/>
            <a:ext cx="3474720" cy="109728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userDrawn="1"/>
        </p:nvSpPr>
        <p:spPr>
          <a:xfrm>
            <a:off x="304800" y="1446937"/>
            <a:ext cx="2359152" cy="738664"/>
          </a:xfrm>
          <a:prstGeom prst="rect">
            <a:avLst/>
          </a:prstGeom>
          <a:noFill/>
        </p:spPr>
        <p:txBody>
          <a:bodyPr wrap="square" rtlCol="0">
            <a:spAutoFit/>
          </a:bodyPr>
          <a:lstStyle/>
          <a:p>
            <a:pPr algn="l"/>
            <a:r>
              <a:rPr lang="en-US" sz="4200" b="0" spc="0" baseline="0" dirty="0" smtClean="0">
                <a:solidFill>
                  <a:schemeClr val="accent3">
                    <a:lumMod val="50000"/>
                  </a:schemeClr>
                </a:solidFill>
                <a:latin typeface="Arial Narrow" panose="020B0606020202030204" pitchFamily="34" charset="0"/>
              </a:rPr>
              <a:t>IUOE NTF</a:t>
            </a:r>
            <a:endParaRPr lang="en-US" sz="4200" b="0" spc="0" baseline="0" dirty="0">
              <a:solidFill>
                <a:schemeClr val="accent3">
                  <a:lumMod val="50000"/>
                </a:schemeClr>
              </a:solidFill>
              <a:latin typeface="Arial Narrow" panose="020B0606020202030204" pitchFamily="34" charset="0"/>
            </a:endParaRPr>
          </a:p>
        </p:txBody>
      </p:sp>
      <p:sp>
        <p:nvSpPr>
          <p:cNvPr id="23" name="TextBox 22"/>
          <p:cNvSpPr txBox="1"/>
          <p:nvPr userDrawn="1"/>
        </p:nvSpPr>
        <p:spPr>
          <a:xfrm>
            <a:off x="304800" y="2013803"/>
            <a:ext cx="2359152" cy="738664"/>
          </a:xfrm>
          <a:prstGeom prst="rect">
            <a:avLst/>
          </a:prstGeom>
          <a:noFill/>
        </p:spPr>
        <p:txBody>
          <a:bodyPr wrap="square" rtlCol="0">
            <a:spAutoFit/>
          </a:bodyPr>
          <a:lstStyle/>
          <a:p>
            <a:pPr algn="l"/>
            <a:r>
              <a:rPr lang="en-US" sz="4200" b="0" i="0" spc="0" baseline="0" dirty="0" smtClean="0">
                <a:solidFill>
                  <a:schemeClr val="accent3">
                    <a:lumMod val="65000"/>
                  </a:schemeClr>
                </a:solidFill>
                <a:latin typeface="Arial Narrow" panose="020B0606020202030204" pitchFamily="34" charset="0"/>
              </a:rPr>
              <a:t>National</a:t>
            </a:r>
            <a:endParaRPr lang="en-US" sz="4200" b="0" i="0" spc="0" baseline="0" dirty="0">
              <a:solidFill>
                <a:schemeClr val="accent3">
                  <a:lumMod val="65000"/>
                </a:schemeClr>
              </a:solidFill>
              <a:latin typeface="Arial Narrow" panose="020B0606020202030204" pitchFamily="34" charset="0"/>
            </a:endParaRPr>
          </a:p>
        </p:txBody>
      </p:sp>
      <p:sp>
        <p:nvSpPr>
          <p:cNvPr id="25" name="TextBox 24"/>
          <p:cNvSpPr txBox="1"/>
          <p:nvPr userDrawn="1"/>
        </p:nvSpPr>
        <p:spPr>
          <a:xfrm>
            <a:off x="304800" y="3147536"/>
            <a:ext cx="2359152" cy="738664"/>
          </a:xfrm>
          <a:prstGeom prst="rect">
            <a:avLst/>
          </a:prstGeom>
          <a:noFill/>
        </p:spPr>
        <p:txBody>
          <a:bodyPr wrap="square" rtlCol="0">
            <a:spAutoFit/>
          </a:bodyPr>
          <a:lstStyle/>
          <a:p>
            <a:pPr algn="l"/>
            <a:r>
              <a:rPr lang="en-US" sz="4200" b="0" spc="0" baseline="0" dirty="0" smtClean="0">
                <a:solidFill>
                  <a:schemeClr val="accent3">
                    <a:lumMod val="65000"/>
                  </a:schemeClr>
                </a:solidFill>
                <a:latin typeface="Arial Narrow" panose="020B0606020202030204" pitchFamily="34" charset="0"/>
              </a:rPr>
              <a:t>Program</a:t>
            </a:r>
            <a:endParaRPr lang="en-US" sz="4200" b="0" spc="0" baseline="0" dirty="0">
              <a:solidFill>
                <a:schemeClr val="accent3">
                  <a:lumMod val="65000"/>
                </a:schemeClr>
              </a:solidFill>
              <a:latin typeface="Arial Narrow" panose="020B0606020202030204" pitchFamily="34" charset="0"/>
            </a:endParaRPr>
          </a:p>
        </p:txBody>
      </p:sp>
      <p:sp>
        <p:nvSpPr>
          <p:cNvPr id="26" name="TextBox 25"/>
          <p:cNvSpPr txBox="1"/>
          <p:nvPr userDrawn="1"/>
        </p:nvSpPr>
        <p:spPr>
          <a:xfrm>
            <a:off x="304800" y="2580669"/>
            <a:ext cx="2359152" cy="738664"/>
          </a:xfrm>
          <a:prstGeom prst="rect">
            <a:avLst/>
          </a:prstGeom>
          <a:noFill/>
        </p:spPr>
        <p:txBody>
          <a:bodyPr wrap="square" rtlCol="0">
            <a:spAutoFit/>
          </a:bodyPr>
          <a:lstStyle/>
          <a:p>
            <a:pPr algn="l"/>
            <a:r>
              <a:rPr lang="en-US" sz="4200" b="0" spc="0" baseline="0" dirty="0" smtClean="0">
                <a:solidFill>
                  <a:schemeClr val="accent1"/>
                </a:solidFill>
                <a:latin typeface="Arial Narrow" panose="020B0606020202030204" pitchFamily="34" charset="0"/>
              </a:rPr>
              <a:t>HAZMAT</a:t>
            </a:r>
            <a:endParaRPr lang="en-US" sz="4200" b="0" spc="0" baseline="0" dirty="0">
              <a:solidFill>
                <a:schemeClr val="accent1"/>
              </a:solidFill>
              <a:latin typeface="Arial Narrow" panose="020B0606020202030204" pitchFamily="34" charset="0"/>
            </a:endParaRPr>
          </a:p>
        </p:txBody>
      </p:sp>
      <p:sp>
        <p:nvSpPr>
          <p:cNvPr id="28" name="Rectangle: bottom-left, gray"/>
          <p:cNvSpPr/>
          <p:nvPr userDrawn="1"/>
        </p:nvSpPr>
        <p:spPr>
          <a:xfrm>
            <a:off x="2606040" y="92025"/>
            <a:ext cx="365760" cy="3794176"/>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xmlns="" val="31921433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Section Header 01">
    <p:spTree>
      <p:nvGrpSpPr>
        <p:cNvPr id="1" name=""/>
        <p:cNvGrpSpPr/>
        <p:nvPr/>
      </p:nvGrpSpPr>
      <p:grpSpPr>
        <a:xfrm>
          <a:off x="0" y="0"/>
          <a:ext cx="0" cy="0"/>
          <a:chOff x="0" y="0"/>
          <a:chExt cx="0" cy="0"/>
        </a:xfrm>
      </p:grpSpPr>
      <p:sp>
        <p:nvSpPr>
          <p:cNvPr id="9" name="Subtitle"/>
          <p:cNvSpPr>
            <a:spLocks noGrp="1"/>
          </p:cNvSpPr>
          <p:nvPr>
            <p:ph type="subTitle" idx="10" hasCustomPrompt="1"/>
          </p:nvPr>
        </p:nvSpPr>
        <p:spPr>
          <a:xfrm>
            <a:off x="1388852" y="2243192"/>
            <a:ext cx="6477000" cy="584200"/>
          </a:xfrm>
        </p:spPr>
        <p:txBody>
          <a:bodyPr anchor="ctr"/>
          <a:lstStyle>
            <a:lvl1pPr marL="0" indent="0" algn="l">
              <a:spcBef>
                <a:spcPts val="0"/>
              </a:spcBef>
              <a:buNone/>
              <a:defRPr sz="3600" b="1" cap="none" baseline="0">
                <a:solidFill>
                  <a:schemeClr val="tx1">
                    <a:lumMod val="50000"/>
                    <a:lumOff val="50000"/>
                  </a:schemeClr>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Section subtitle</a:t>
            </a:r>
            <a:endParaRPr lang="en-US" dirty="0"/>
          </a:p>
        </p:txBody>
      </p:sp>
      <p:sp>
        <p:nvSpPr>
          <p:cNvPr id="5"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
        <p:nvSpPr>
          <p:cNvPr id="6" name="Title 1"/>
          <p:cNvSpPr>
            <a:spLocks noGrp="1"/>
          </p:cNvSpPr>
          <p:nvPr>
            <p:ph type="title" hasCustomPrompt="1"/>
          </p:nvPr>
        </p:nvSpPr>
        <p:spPr>
          <a:xfrm>
            <a:off x="1388853" y="2971800"/>
            <a:ext cx="6477000" cy="1295400"/>
          </a:xfrm>
        </p:spPr>
        <p:txBody>
          <a:bodyPr/>
          <a:lstStyle>
            <a:lvl1pPr algn="l">
              <a:defRPr sz="4000" cap="all"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xmlns="" val="369752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Section Header 02">
    <p:spTree>
      <p:nvGrpSpPr>
        <p:cNvPr id="1" name=""/>
        <p:cNvGrpSpPr/>
        <p:nvPr/>
      </p:nvGrpSpPr>
      <p:grpSpPr>
        <a:xfrm>
          <a:off x="0" y="0"/>
          <a:ext cx="0" cy="0"/>
          <a:chOff x="0" y="0"/>
          <a:chExt cx="0" cy="0"/>
        </a:xfrm>
      </p:grpSpPr>
      <p:sp>
        <p:nvSpPr>
          <p:cNvPr id="6" name="White background"/>
          <p:cNvSpPr/>
          <p:nvPr userDrawn="1"/>
        </p:nvSpPr>
        <p:spPr>
          <a:xfrm>
            <a:off x="1088366" y="1799970"/>
            <a:ext cx="6967268" cy="2907178"/>
          </a:xfrm>
          <a:prstGeom prst="rect">
            <a:avLst/>
          </a:prstGeom>
          <a:solidFill>
            <a:schemeClr val="accent3"/>
          </a:solidFill>
          <a:ln>
            <a:noFill/>
          </a:ln>
          <a:effectLst>
            <a:innerShdw blurRad="762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p:cNvSpPr>
            <a:spLocks noGrp="1"/>
          </p:cNvSpPr>
          <p:nvPr>
            <p:ph type="subTitle" idx="10" hasCustomPrompt="1"/>
          </p:nvPr>
        </p:nvSpPr>
        <p:spPr>
          <a:xfrm>
            <a:off x="1388852" y="2244304"/>
            <a:ext cx="6400800" cy="584200"/>
          </a:xfrm>
        </p:spPr>
        <p:txBody>
          <a:bodyPr anchor="ctr"/>
          <a:lstStyle>
            <a:lvl1pPr marL="0" indent="0" algn="l">
              <a:spcBef>
                <a:spcPts val="0"/>
              </a:spcBef>
              <a:buNone/>
              <a:defRPr sz="3600" b="1" cap="none" baseline="0">
                <a:solidFill>
                  <a:schemeClr val="tx1">
                    <a:lumMod val="50000"/>
                    <a:lumOff val="50000"/>
                  </a:schemeClr>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Section subtitle</a:t>
            </a:r>
            <a:endParaRPr lang="en-US" dirty="0"/>
          </a:p>
        </p:txBody>
      </p:sp>
      <p:sp>
        <p:nvSpPr>
          <p:cNvPr id="2" name="Half Frame 1"/>
          <p:cNvSpPr/>
          <p:nvPr userDrawn="1"/>
        </p:nvSpPr>
        <p:spPr>
          <a:xfrm>
            <a:off x="940278" y="1660582"/>
            <a:ext cx="457200" cy="457200"/>
          </a:xfrm>
          <a:prstGeom prst="halfFrame">
            <a:avLst>
              <a:gd name="adj1" fmla="val 13961"/>
              <a:gd name="adj2" fmla="val 14838"/>
            </a:avLst>
          </a:prstGeom>
          <a:ln>
            <a:noFill/>
          </a:ln>
          <a:effectLst>
            <a:innerShdw blurRad="63500" dist="50800" dir="135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userDrawn="1"/>
        </p:nvSpPr>
        <p:spPr>
          <a:xfrm flipH="1">
            <a:off x="7747956" y="1660582"/>
            <a:ext cx="457200" cy="457200"/>
          </a:xfrm>
          <a:prstGeom prst="halfFrame">
            <a:avLst>
              <a:gd name="adj1" fmla="val 13961"/>
              <a:gd name="adj2" fmla="val 14838"/>
            </a:avLst>
          </a:prstGeom>
          <a:ln>
            <a:noFill/>
          </a:ln>
          <a:effectLst>
            <a:innerShdw blurRad="63500" dist="50800" dir="189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flipV="1">
            <a:off x="940278" y="4402348"/>
            <a:ext cx="457200" cy="457200"/>
          </a:xfrm>
          <a:prstGeom prst="halfFrame">
            <a:avLst>
              <a:gd name="adj1" fmla="val 13961"/>
              <a:gd name="adj2" fmla="val 14838"/>
            </a:avLst>
          </a:prstGeom>
          <a:ln>
            <a:noFill/>
          </a:ln>
          <a:effectLst>
            <a:innerShdw blurRad="63500" dist="50800" dir="81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userDrawn="1"/>
        </p:nvSpPr>
        <p:spPr>
          <a:xfrm flipH="1" flipV="1">
            <a:off x="7747956" y="4402348"/>
            <a:ext cx="457200" cy="457200"/>
          </a:xfrm>
          <a:prstGeom prst="halfFrame">
            <a:avLst>
              <a:gd name="adj1" fmla="val 13961"/>
              <a:gd name="adj2" fmla="val 14838"/>
            </a:avLst>
          </a:prstGeom>
          <a:ln>
            <a:noFill/>
          </a:ln>
          <a:effectLst>
            <a:innerShdw blurRad="63500" dist="50800" dir="2700000">
              <a:schemeClr val="accent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
        <p:nvSpPr>
          <p:cNvPr id="10" name="Title 1"/>
          <p:cNvSpPr>
            <a:spLocks noGrp="1"/>
          </p:cNvSpPr>
          <p:nvPr>
            <p:ph type="title" hasCustomPrompt="1"/>
          </p:nvPr>
        </p:nvSpPr>
        <p:spPr>
          <a:xfrm>
            <a:off x="1388853" y="2971800"/>
            <a:ext cx="6477000" cy="1295400"/>
          </a:xfrm>
        </p:spPr>
        <p:txBody>
          <a:bodyPr/>
          <a:lstStyle>
            <a:lvl1pPr algn="l">
              <a:defRPr sz="4000" cap="all"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xmlns="" val="2303653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Section Header 03">
    <p:spTree>
      <p:nvGrpSpPr>
        <p:cNvPr id="1" name=""/>
        <p:cNvGrpSpPr/>
        <p:nvPr/>
      </p:nvGrpSpPr>
      <p:grpSpPr>
        <a:xfrm>
          <a:off x="0" y="0"/>
          <a:ext cx="0" cy="0"/>
          <a:chOff x="0" y="0"/>
          <a:chExt cx="0" cy="0"/>
        </a:xfrm>
      </p:grpSpPr>
      <p:sp>
        <p:nvSpPr>
          <p:cNvPr id="4"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bottom-left, gray"/>
          <p:cNvSpPr/>
          <p:nvPr userDrawn="1"/>
        </p:nvSpPr>
        <p:spPr>
          <a:xfrm>
            <a:off x="73152" y="795528"/>
            <a:ext cx="8284464" cy="5257800"/>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bottom-left, gray"/>
          <p:cNvSpPr/>
          <p:nvPr userDrawn="1"/>
        </p:nvSpPr>
        <p:spPr>
          <a:xfrm>
            <a:off x="8439912" y="795528"/>
            <a:ext cx="630936" cy="525780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top-left, color"/>
          <p:cNvSpPr/>
          <p:nvPr userDrawn="1"/>
        </p:nvSpPr>
        <p:spPr>
          <a:xfrm>
            <a:off x="73152" y="73152"/>
            <a:ext cx="8284464"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Square: top-right, color"/>
          <p:cNvSpPr/>
          <p:nvPr userDrawn="1"/>
        </p:nvSpPr>
        <p:spPr>
          <a:xfrm>
            <a:off x="8439912" y="73152"/>
            <a:ext cx="630936" cy="630237"/>
          </a:xfrm>
          <a:prstGeom prst="rect">
            <a:avLst/>
          </a:prstGeom>
          <a:solidFill>
            <a:srgbClr val="FFAA2D"/>
          </a:solidFill>
          <a:ln w="3175">
            <a:solidFill>
              <a:schemeClr val="accent1"/>
            </a:solidFill>
          </a:ln>
          <a:effectLst>
            <a:innerShdw blurRad="114300">
              <a:schemeClr val="accent1">
                <a:lumMod val="75000"/>
                <a:alpha val="5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ubtitle"/>
          <p:cNvSpPr>
            <a:spLocks noGrp="1"/>
          </p:cNvSpPr>
          <p:nvPr>
            <p:ph type="subTitle" idx="10" hasCustomPrompt="1"/>
          </p:nvPr>
        </p:nvSpPr>
        <p:spPr>
          <a:xfrm>
            <a:off x="1388852" y="2243192"/>
            <a:ext cx="6477000" cy="584200"/>
          </a:xfrm>
        </p:spPr>
        <p:txBody>
          <a:bodyPr anchor="ctr"/>
          <a:lstStyle>
            <a:lvl1pPr marL="0" indent="0" algn="l">
              <a:spcBef>
                <a:spcPts val="0"/>
              </a:spcBef>
              <a:buNone/>
              <a:defRPr sz="36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Section subtitle</a:t>
            </a:r>
            <a:endParaRPr lang="en-US" dirty="0"/>
          </a:p>
        </p:txBody>
      </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
        <p:nvSpPr>
          <p:cNvPr id="13" name="Title 1"/>
          <p:cNvSpPr>
            <a:spLocks noGrp="1"/>
          </p:cNvSpPr>
          <p:nvPr>
            <p:ph type="title" hasCustomPrompt="1"/>
          </p:nvPr>
        </p:nvSpPr>
        <p:spPr>
          <a:xfrm>
            <a:off x="1388853" y="2971800"/>
            <a:ext cx="6477000" cy="1295400"/>
          </a:xfrm>
        </p:spPr>
        <p:txBody>
          <a:bodyPr/>
          <a:lstStyle>
            <a:lvl1pPr algn="l">
              <a:defRPr sz="4000" cap="all"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xmlns="" val="1093688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itle and 2 Columns 0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600201"/>
            <a:ext cx="4038600" cy="4419600"/>
          </a:xfrm>
        </p:spPr>
        <p:txBody>
          <a:bodyPr/>
          <a:lstStyle>
            <a:lvl1pPr>
              <a:defRPr sz="2400"/>
            </a:lvl1pPr>
            <a:lvl2pPr>
              <a:defRPr sz="24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00201"/>
            <a:ext cx="4038600" cy="4419600"/>
          </a:xfrm>
        </p:spPr>
        <p:txBody>
          <a:bodyPr/>
          <a:lstStyle>
            <a:lvl1pPr>
              <a:defRPr sz="2400"/>
            </a:lvl1pPr>
            <a:lvl2pPr>
              <a:defRPr sz="24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 name="Group 5"/>
          <p:cNvGrpSpPr/>
          <p:nvPr userDrawn="1"/>
        </p:nvGrpSpPr>
        <p:grpSpPr>
          <a:xfrm>
            <a:off x="4542831" y="1676400"/>
            <a:ext cx="20543" cy="4114800"/>
            <a:chOff x="3713257" y="381000"/>
            <a:chExt cx="20543" cy="5394960"/>
          </a:xfrm>
        </p:grpSpPr>
        <p:cxnSp>
          <p:nvCxnSpPr>
            <p:cNvPr id="7" name="Straight Connector 6"/>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33800" y="381000"/>
              <a:ext cx="0" cy="539496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4494613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STER Title and 2 Columns 0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535113"/>
            <a:ext cx="4040188"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304800" y="2174875"/>
            <a:ext cx="4040188" cy="3844925"/>
          </a:xfrm>
        </p:spPr>
        <p:txBody>
          <a:bodyPr/>
          <a:lstStyle>
            <a:lvl1pPr>
              <a:defRPr sz="2400"/>
            </a:lvl1pPr>
            <a:lvl2pPr>
              <a:defRPr sz="2400"/>
            </a:lvl2pPr>
            <a:lvl3pPr>
              <a:defRPr sz="24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535113"/>
            <a:ext cx="4041775"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797425" y="2174875"/>
            <a:ext cx="4041775" cy="3844925"/>
          </a:xfrm>
        </p:spPr>
        <p:txBody>
          <a:bodyPr/>
          <a:lstStyle>
            <a:lvl1pPr>
              <a:defRPr sz="2400"/>
            </a:lvl1pPr>
            <a:lvl2pPr>
              <a:defRPr sz="2400"/>
            </a:lvl2pPr>
            <a:lvl3pPr>
              <a:defRPr sz="24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p:nvPr userDrawn="1"/>
        </p:nvGrpSpPr>
        <p:grpSpPr>
          <a:xfrm>
            <a:off x="4542831" y="1676400"/>
            <a:ext cx="20543" cy="4114800"/>
            <a:chOff x="3713257" y="381000"/>
            <a:chExt cx="20543" cy="5394960"/>
          </a:xfrm>
        </p:grpSpPr>
        <p:cxnSp>
          <p:nvCxnSpPr>
            <p:cNvPr id="9" name="Straight Connector 8"/>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733800" y="381000"/>
              <a:ext cx="0" cy="539496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2"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4450551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itle and 2 Columns 03">
    <p:spTree>
      <p:nvGrpSpPr>
        <p:cNvPr id="1" name=""/>
        <p:cNvGrpSpPr/>
        <p:nvPr/>
      </p:nvGrpSpPr>
      <p:grpSpPr>
        <a:xfrm>
          <a:off x="0" y="0"/>
          <a:ext cx="0" cy="0"/>
          <a:chOff x="0" y="0"/>
          <a:chExt cx="0" cy="0"/>
        </a:xfrm>
      </p:grpSpPr>
      <p:sp>
        <p:nvSpPr>
          <p:cNvPr id="12" name="White background"/>
          <p:cNvSpPr/>
          <p:nvPr userDrawn="1"/>
        </p:nvSpPr>
        <p:spPr>
          <a:xfrm>
            <a:off x="0" y="0"/>
            <a:ext cx="9144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top-left, color"/>
          <p:cNvSpPr/>
          <p:nvPr userDrawn="1"/>
        </p:nvSpPr>
        <p:spPr>
          <a:xfrm>
            <a:off x="73152" y="73152"/>
            <a:ext cx="8994648"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top, gray"/>
          <p:cNvSpPr/>
          <p:nvPr userDrawn="1"/>
        </p:nvSpPr>
        <p:spPr>
          <a:xfrm>
            <a:off x="4615190" y="1558503"/>
            <a:ext cx="4453128" cy="4488613"/>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top, gray"/>
          <p:cNvSpPr/>
          <p:nvPr userDrawn="1"/>
        </p:nvSpPr>
        <p:spPr>
          <a:xfrm>
            <a:off x="76200" y="1558503"/>
            <a:ext cx="4453128" cy="4488613"/>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76200" y="15818"/>
            <a:ext cx="8991600" cy="685800"/>
          </a:xfrm>
        </p:spPr>
        <p:txBody>
          <a:bodyPr/>
          <a:lstStyle>
            <a:lvl1pPr>
              <a:lnSpc>
                <a:spcPct val="100000"/>
              </a:lnSpc>
              <a:defRPr>
                <a:solidFill>
                  <a:schemeClr val="accent3"/>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Rectangle: bottom-left, gray"/>
          <p:cNvSpPr/>
          <p:nvPr userDrawn="1"/>
        </p:nvSpPr>
        <p:spPr>
          <a:xfrm>
            <a:off x="4615190" y="787878"/>
            <a:ext cx="4453128" cy="685800"/>
          </a:xfrm>
          <a:prstGeom prst="rect">
            <a:avLst/>
          </a:prstGeom>
          <a:pattFill prst="dkUpDiag">
            <a:fgClr>
              <a:schemeClr val="tx2"/>
            </a:fgClr>
            <a:bgClr>
              <a:schemeClr val="tx1">
                <a:lumMod val="65000"/>
                <a:lumOff val="35000"/>
              </a:schemeClr>
            </a:bgClr>
          </a:pattFill>
          <a:ln>
            <a:noFill/>
          </a:ln>
          <a:effectLst>
            <a:innerShdw blurRad="114300">
              <a:schemeClr val="bg1">
                <a:lumMod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76200" y="787878"/>
            <a:ext cx="4453128" cy="685800"/>
          </a:xfrm>
          <a:prstGeom prst="rect">
            <a:avLst/>
          </a:prstGeom>
          <a:pattFill prst="dkUpDiag">
            <a:fgClr>
              <a:schemeClr val="tx2"/>
            </a:fgClr>
            <a:bgClr>
              <a:schemeClr val="tx1">
                <a:lumMod val="65000"/>
                <a:lumOff val="35000"/>
              </a:schemeClr>
            </a:bgClr>
          </a:pattFill>
          <a:ln>
            <a:noFill/>
          </a:ln>
          <a:effectLst>
            <a:innerShdw blurRad="114300">
              <a:schemeClr val="bg1">
                <a:lumMod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93452" y="798991"/>
            <a:ext cx="4421188" cy="639762"/>
          </a:xfrm>
        </p:spPr>
        <p:txBody>
          <a:bodyPr anchor="ctr"/>
          <a:lstStyle>
            <a:lvl1pPr marL="0" indent="0" algn="ctr">
              <a:buNone/>
              <a:defRPr sz="2400" b="1" cap="all" baseline="0">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211348" y="1653390"/>
            <a:ext cx="4191000" cy="4172314"/>
          </a:xfrm>
        </p:spPr>
        <p:txBody>
          <a:bodyPr/>
          <a:lstStyle>
            <a:lvl1pPr>
              <a:defRPr sz="2300"/>
            </a:lvl1pPr>
            <a:lvl2pPr>
              <a:defRPr sz="2300"/>
            </a:lvl2pPr>
            <a:lvl3pPr>
              <a:defRPr sz="23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798991"/>
            <a:ext cx="4422775" cy="639762"/>
          </a:xfrm>
        </p:spPr>
        <p:txBody>
          <a:bodyPr anchor="ctr"/>
          <a:lstStyle>
            <a:lvl1pPr marL="0" indent="0" algn="ctr">
              <a:buNone/>
              <a:defRPr sz="2400" b="1" cap="all" baseline="0">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748844" y="1653390"/>
            <a:ext cx="4188123" cy="4172314"/>
          </a:xfrm>
        </p:spPr>
        <p:txBody>
          <a:bodyPr/>
          <a:lstStyle>
            <a:lvl1pPr>
              <a:defRPr sz="2300"/>
            </a:lvl1pPr>
            <a:lvl2pPr>
              <a:defRPr sz="2300"/>
            </a:lvl2pPr>
            <a:lvl3pPr>
              <a:defRPr sz="2300"/>
            </a:lvl3pPr>
            <a:lvl4pPr>
              <a:defRPr sz="2100"/>
            </a:lvl4pPr>
            <a:lvl5pPr>
              <a:defRPr sz="2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40896736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Title, Content and 3 Images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54" y="228600"/>
            <a:ext cx="8984893" cy="990600"/>
          </a:xfrm>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697303" y="1219200"/>
            <a:ext cx="3247845" cy="1371600"/>
          </a:xfrm>
          <a:solidFill>
            <a:schemeClr val="accent3"/>
          </a:solidFill>
          <a:ln w="19050">
            <a:solidFill>
              <a:schemeClr val="accent3">
                <a:lumMod val="85000"/>
              </a:schemeClr>
            </a:solidFill>
          </a:ln>
          <a:effectLst>
            <a:innerShdw blurRad="50800">
              <a:schemeClr val="bg2">
                <a:lumMod val="90000"/>
              </a:schemeClr>
            </a:innerShdw>
          </a:effectLst>
        </p:spPr>
        <p:txBody>
          <a:bodyPr/>
          <a:lstStyle/>
          <a:p>
            <a:endParaRPr lang="en-US" dirty="0"/>
          </a:p>
        </p:txBody>
      </p:sp>
      <p:sp>
        <p:nvSpPr>
          <p:cNvPr id="7" name="Picture Placeholder 3"/>
          <p:cNvSpPr>
            <a:spLocks noGrp="1"/>
          </p:cNvSpPr>
          <p:nvPr>
            <p:ph type="pic" sz="quarter" idx="14"/>
          </p:nvPr>
        </p:nvSpPr>
        <p:spPr>
          <a:xfrm>
            <a:off x="697303" y="2807178"/>
            <a:ext cx="3247845" cy="1371600"/>
          </a:xfrm>
          <a:solidFill>
            <a:schemeClr val="accent3"/>
          </a:solidFill>
          <a:ln w="19050">
            <a:solidFill>
              <a:schemeClr val="accent3">
                <a:lumMod val="75000"/>
              </a:schemeClr>
            </a:solidFill>
          </a:ln>
          <a:effectLst>
            <a:innerShdw blurRad="50800">
              <a:schemeClr val="bg2">
                <a:lumMod val="90000"/>
              </a:schemeClr>
            </a:innerShdw>
          </a:effectLst>
        </p:spPr>
        <p:txBody>
          <a:bodyPr/>
          <a:lstStyle/>
          <a:p>
            <a:endParaRPr lang="en-US" dirty="0"/>
          </a:p>
        </p:txBody>
      </p:sp>
      <p:sp>
        <p:nvSpPr>
          <p:cNvPr id="9" name="Picture Placeholder 3"/>
          <p:cNvSpPr>
            <a:spLocks noGrp="1"/>
          </p:cNvSpPr>
          <p:nvPr>
            <p:ph type="pic" sz="quarter" idx="15"/>
          </p:nvPr>
        </p:nvSpPr>
        <p:spPr>
          <a:xfrm>
            <a:off x="697303" y="4395156"/>
            <a:ext cx="3247845" cy="1371600"/>
          </a:xfrm>
          <a:solidFill>
            <a:schemeClr val="accent3"/>
          </a:solidFill>
          <a:ln w="19050">
            <a:solidFill>
              <a:schemeClr val="accent3">
                <a:lumMod val="65000"/>
              </a:schemeClr>
            </a:solidFill>
          </a:ln>
          <a:effectLst>
            <a:innerShdw blurRad="50800">
              <a:schemeClr val="bg2">
                <a:lumMod val="90000"/>
              </a:schemeClr>
            </a:innerShdw>
          </a:effectLst>
        </p:spPr>
        <p:txBody>
          <a:bodyPr/>
          <a:lstStyle/>
          <a:p>
            <a:endParaRPr lang="en-US" dirty="0"/>
          </a:p>
        </p:txBody>
      </p:sp>
      <p:grpSp>
        <p:nvGrpSpPr>
          <p:cNvPr id="10" name="Group 9"/>
          <p:cNvGrpSpPr/>
          <p:nvPr userDrawn="1"/>
        </p:nvGrpSpPr>
        <p:grpSpPr>
          <a:xfrm>
            <a:off x="4033875" y="1219200"/>
            <a:ext cx="20543" cy="1371600"/>
            <a:chOff x="3713257" y="381000"/>
            <a:chExt cx="20543" cy="5394960"/>
          </a:xfrm>
        </p:grpSpPr>
        <p:cxnSp>
          <p:nvCxnSpPr>
            <p:cNvPr id="11" name="Straight Connector 10"/>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733800" y="381000"/>
              <a:ext cx="0" cy="5394960"/>
            </a:xfrm>
            <a:prstGeom prst="line">
              <a:avLst/>
            </a:prstGeom>
            <a:ln w="19050">
              <a:solidFill>
                <a:schemeClr val="accent3">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4033875" y="2807178"/>
            <a:ext cx="20543" cy="1371600"/>
            <a:chOff x="3713257" y="381000"/>
            <a:chExt cx="20543" cy="5394960"/>
          </a:xfrm>
        </p:grpSpPr>
        <p:cxnSp>
          <p:nvCxnSpPr>
            <p:cNvPr id="14" name="Straight Connector 13"/>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33800" y="381000"/>
              <a:ext cx="0" cy="539496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4033875" y="4395156"/>
            <a:ext cx="20543" cy="1371600"/>
            <a:chOff x="3713257" y="381000"/>
            <a:chExt cx="20543" cy="5394960"/>
          </a:xfrm>
        </p:grpSpPr>
        <p:cxnSp>
          <p:nvCxnSpPr>
            <p:cNvPr id="17" name="Straight Connector 16"/>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33800" y="381000"/>
              <a:ext cx="0" cy="5394960"/>
            </a:xfrm>
            <a:prstGeom prst="line">
              <a:avLst/>
            </a:prstGeom>
            <a:ln w="1905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Text Placeholder 18"/>
          <p:cNvSpPr>
            <a:spLocks noGrp="1"/>
          </p:cNvSpPr>
          <p:nvPr>
            <p:ph type="body" sz="quarter" idx="16"/>
          </p:nvPr>
        </p:nvSpPr>
        <p:spPr>
          <a:xfrm>
            <a:off x="4114800" y="1219200"/>
            <a:ext cx="4267200"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0" name="Text Placeholder 18"/>
          <p:cNvSpPr>
            <a:spLocks noGrp="1"/>
          </p:cNvSpPr>
          <p:nvPr>
            <p:ph type="body" sz="quarter" idx="17"/>
          </p:nvPr>
        </p:nvSpPr>
        <p:spPr>
          <a:xfrm>
            <a:off x="4114800" y="2807178"/>
            <a:ext cx="4267200"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1" name="Text Placeholder 18"/>
          <p:cNvSpPr>
            <a:spLocks noGrp="1"/>
          </p:cNvSpPr>
          <p:nvPr>
            <p:ph type="body" sz="quarter" idx="18"/>
          </p:nvPr>
        </p:nvSpPr>
        <p:spPr>
          <a:xfrm>
            <a:off x="4114800" y="4395156"/>
            <a:ext cx="4267200"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2"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12199467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ASTER Title, Content and 3 Images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54" y="228600"/>
            <a:ext cx="8984893" cy="990600"/>
          </a:xfrm>
        </p:spPr>
        <p:txBody>
          <a:bodyPr/>
          <a:lstStyle/>
          <a:p>
            <a:r>
              <a:rPr lang="en-US" dirty="0" smtClean="0"/>
              <a:t>Click To Edit Master Title Style</a:t>
            </a:r>
            <a:endParaRPr lang="en-US" dirty="0"/>
          </a:p>
        </p:txBody>
      </p:sp>
      <p:grpSp>
        <p:nvGrpSpPr>
          <p:cNvPr id="10" name="Group 9"/>
          <p:cNvGrpSpPr/>
          <p:nvPr userDrawn="1"/>
        </p:nvGrpSpPr>
        <p:grpSpPr>
          <a:xfrm>
            <a:off x="2667000" y="1219200"/>
            <a:ext cx="20543" cy="1371600"/>
            <a:chOff x="3713257" y="381000"/>
            <a:chExt cx="20543" cy="5394960"/>
          </a:xfrm>
        </p:grpSpPr>
        <p:cxnSp>
          <p:nvCxnSpPr>
            <p:cNvPr id="11" name="Straight Connector 10"/>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733800" y="381000"/>
              <a:ext cx="0" cy="5394960"/>
            </a:xfrm>
            <a:prstGeom prst="line">
              <a:avLst/>
            </a:prstGeom>
            <a:ln w="19050">
              <a:solidFill>
                <a:schemeClr val="accent3">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2667000" y="2807178"/>
            <a:ext cx="20543" cy="1371600"/>
            <a:chOff x="3713257" y="381000"/>
            <a:chExt cx="20543" cy="5394960"/>
          </a:xfrm>
        </p:grpSpPr>
        <p:cxnSp>
          <p:nvCxnSpPr>
            <p:cNvPr id="14" name="Straight Connector 13"/>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33800" y="381000"/>
              <a:ext cx="0" cy="539496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2667000" y="4395156"/>
            <a:ext cx="20543" cy="1371600"/>
            <a:chOff x="3713257" y="381000"/>
            <a:chExt cx="20543" cy="5394960"/>
          </a:xfrm>
        </p:grpSpPr>
        <p:cxnSp>
          <p:nvCxnSpPr>
            <p:cNvPr id="17" name="Straight Connector 16"/>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33800" y="381000"/>
              <a:ext cx="0" cy="5394960"/>
            </a:xfrm>
            <a:prstGeom prst="line">
              <a:avLst/>
            </a:prstGeom>
            <a:ln w="1905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Text Placeholder 18"/>
          <p:cNvSpPr>
            <a:spLocks noGrp="1"/>
          </p:cNvSpPr>
          <p:nvPr>
            <p:ph type="body" sz="quarter" idx="16"/>
          </p:nvPr>
        </p:nvSpPr>
        <p:spPr>
          <a:xfrm>
            <a:off x="2835628" y="1219200"/>
            <a:ext cx="6079772"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0" name="Text Placeholder 18"/>
          <p:cNvSpPr>
            <a:spLocks noGrp="1"/>
          </p:cNvSpPr>
          <p:nvPr>
            <p:ph type="body" sz="quarter" idx="17"/>
          </p:nvPr>
        </p:nvSpPr>
        <p:spPr>
          <a:xfrm>
            <a:off x="2835628" y="2807178"/>
            <a:ext cx="6079772"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1" name="Text Placeholder 18"/>
          <p:cNvSpPr>
            <a:spLocks noGrp="1"/>
          </p:cNvSpPr>
          <p:nvPr>
            <p:ph type="body" sz="quarter" idx="18"/>
          </p:nvPr>
        </p:nvSpPr>
        <p:spPr>
          <a:xfrm>
            <a:off x="2835628" y="4395156"/>
            <a:ext cx="6079772"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2"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9308718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STER Title, Content and 3 Images 0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478280" y="1321278"/>
            <a:ext cx="2103120" cy="1371600"/>
          </a:xfrm>
          <a:solidFill>
            <a:schemeClr val="accent3"/>
          </a:solidFill>
          <a:ln w="19050" cmpd="dbl">
            <a:solidFill>
              <a:schemeClr val="accent3">
                <a:lumMod val="85000"/>
              </a:schemeClr>
            </a:solidFill>
          </a:ln>
          <a:effectLst>
            <a:innerShdw blurRad="50800">
              <a:schemeClr val="bg2">
                <a:lumMod val="90000"/>
              </a:schemeClr>
            </a:innerShdw>
          </a:effectLst>
        </p:spPr>
        <p:txBody>
          <a:bodyPr/>
          <a:lstStyle/>
          <a:p>
            <a:endParaRPr lang="en-US" dirty="0"/>
          </a:p>
        </p:txBody>
      </p:sp>
      <p:sp>
        <p:nvSpPr>
          <p:cNvPr id="7" name="Picture Placeholder 3"/>
          <p:cNvSpPr>
            <a:spLocks noGrp="1"/>
          </p:cNvSpPr>
          <p:nvPr>
            <p:ph type="pic" sz="quarter" idx="14"/>
          </p:nvPr>
        </p:nvSpPr>
        <p:spPr>
          <a:xfrm>
            <a:off x="1478280" y="2807178"/>
            <a:ext cx="2103120" cy="1371600"/>
          </a:xfrm>
          <a:solidFill>
            <a:schemeClr val="accent3"/>
          </a:solidFill>
          <a:ln w="28575">
            <a:solidFill>
              <a:schemeClr val="accent3">
                <a:lumMod val="75000"/>
              </a:schemeClr>
            </a:solidFill>
          </a:ln>
          <a:effectLst>
            <a:innerShdw blurRad="50800">
              <a:schemeClr val="bg2">
                <a:lumMod val="90000"/>
              </a:schemeClr>
            </a:innerShdw>
          </a:effectLst>
        </p:spPr>
        <p:txBody>
          <a:bodyPr/>
          <a:lstStyle/>
          <a:p>
            <a:endParaRPr lang="en-US" dirty="0"/>
          </a:p>
        </p:txBody>
      </p:sp>
      <p:sp>
        <p:nvSpPr>
          <p:cNvPr id="9" name="Picture Placeholder 3"/>
          <p:cNvSpPr>
            <a:spLocks noGrp="1"/>
          </p:cNvSpPr>
          <p:nvPr>
            <p:ph type="pic" sz="quarter" idx="15"/>
          </p:nvPr>
        </p:nvSpPr>
        <p:spPr>
          <a:xfrm>
            <a:off x="1478280" y="4293078"/>
            <a:ext cx="2103120" cy="1371600"/>
          </a:xfrm>
          <a:solidFill>
            <a:schemeClr val="accent3"/>
          </a:solidFill>
          <a:ln w="38100">
            <a:solidFill>
              <a:schemeClr val="accent3">
                <a:lumMod val="65000"/>
              </a:schemeClr>
            </a:solidFill>
          </a:ln>
          <a:effectLst>
            <a:innerShdw blurRad="50800">
              <a:schemeClr val="bg2">
                <a:lumMod val="90000"/>
              </a:schemeClr>
            </a:innerShdw>
          </a:effectLst>
        </p:spPr>
        <p:txBody>
          <a:bodyPr/>
          <a:lstStyle/>
          <a:p>
            <a:endParaRPr lang="en-US" dirty="0"/>
          </a:p>
        </p:txBody>
      </p:sp>
      <p:grpSp>
        <p:nvGrpSpPr>
          <p:cNvPr id="10" name="Group 9"/>
          <p:cNvGrpSpPr/>
          <p:nvPr userDrawn="1"/>
        </p:nvGrpSpPr>
        <p:grpSpPr>
          <a:xfrm>
            <a:off x="3652875" y="1321278"/>
            <a:ext cx="20543" cy="1371600"/>
            <a:chOff x="3713257" y="381000"/>
            <a:chExt cx="20543" cy="5394960"/>
          </a:xfrm>
        </p:grpSpPr>
        <p:cxnSp>
          <p:nvCxnSpPr>
            <p:cNvPr id="11" name="Straight Connector 10"/>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733800" y="381000"/>
              <a:ext cx="0" cy="5394960"/>
            </a:xfrm>
            <a:prstGeom prst="line">
              <a:avLst/>
            </a:prstGeom>
            <a:ln w="19050">
              <a:solidFill>
                <a:schemeClr val="accent3">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3652875" y="2807178"/>
            <a:ext cx="20543" cy="1371600"/>
            <a:chOff x="3713257" y="381000"/>
            <a:chExt cx="20543" cy="5394960"/>
          </a:xfrm>
        </p:grpSpPr>
        <p:cxnSp>
          <p:nvCxnSpPr>
            <p:cNvPr id="14" name="Straight Connector 13"/>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33800" y="381000"/>
              <a:ext cx="0" cy="539496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3652875" y="4293078"/>
            <a:ext cx="20543" cy="1371600"/>
            <a:chOff x="3713257" y="381000"/>
            <a:chExt cx="20543" cy="5394960"/>
          </a:xfrm>
        </p:grpSpPr>
        <p:cxnSp>
          <p:nvCxnSpPr>
            <p:cNvPr id="17" name="Straight Connector 16"/>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33800" y="381000"/>
              <a:ext cx="0" cy="5394960"/>
            </a:xfrm>
            <a:prstGeom prst="line">
              <a:avLst/>
            </a:prstGeom>
            <a:ln w="1905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Text Placeholder 18"/>
          <p:cNvSpPr>
            <a:spLocks noGrp="1"/>
          </p:cNvSpPr>
          <p:nvPr>
            <p:ph type="body" sz="quarter" idx="16"/>
          </p:nvPr>
        </p:nvSpPr>
        <p:spPr>
          <a:xfrm>
            <a:off x="3733800" y="1321278"/>
            <a:ext cx="3886200"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0" name="Text Placeholder 18"/>
          <p:cNvSpPr>
            <a:spLocks noGrp="1"/>
          </p:cNvSpPr>
          <p:nvPr>
            <p:ph type="body" sz="quarter" idx="17"/>
          </p:nvPr>
        </p:nvSpPr>
        <p:spPr>
          <a:xfrm>
            <a:off x="3733800" y="2807178"/>
            <a:ext cx="3886200"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1" name="Text Placeholder 18"/>
          <p:cNvSpPr>
            <a:spLocks noGrp="1"/>
          </p:cNvSpPr>
          <p:nvPr>
            <p:ph type="body" sz="quarter" idx="18"/>
          </p:nvPr>
        </p:nvSpPr>
        <p:spPr>
          <a:xfrm>
            <a:off x="3733800" y="4293078"/>
            <a:ext cx="3886200" cy="1371600"/>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p:txBody>
      </p:sp>
      <p:sp>
        <p:nvSpPr>
          <p:cNvPr id="22" name="Title 1"/>
          <p:cNvSpPr>
            <a:spLocks noGrp="1"/>
          </p:cNvSpPr>
          <p:nvPr>
            <p:ph type="title" hasCustomPrompt="1"/>
          </p:nvPr>
        </p:nvSpPr>
        <p:spPr>
          <a:xfrm>
            <a:off x="79554" y="228600"/>
            <a:ext cx="8984893" cy="990600"/>
          </a:xfrm>
        </p:spPr>
        <p:txBody>
          <a:bodyPr/>
          <a:lstStyle/>
          <a:p>
            <a:r>
              <a:rPr lang="en-US" dirty="0" smtClean="0"/>
              <a:t>Click To Edit Master Title Style</a:t>
            </a:r>
            <a:endParaRPr lang="en-US" dirty="0"/>
          </a:p>
        </p:txBody>
      </p:sp>
      <p:sp>
        <p:nvSpPr>
          <p:cNvPr id="23"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1524793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STER Title Only 0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423493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STER Title 03">
    <p:bg>
      <p:bgPr>
        <a:solidFill>
          <a:schemeClr val="bg1">
            <a:alpha val="0"/>
          </a:schemeClr>
        </a:solidFill>
        <a:effectLst/>
      </p:bgPr>
    </p:bg>
    <p:spTree>
      <p:nvGrpSpPr>
        <p:cNvPr id="1" name=""/>
        <p:cNvGrpSpPr/>
        <p:nvPr/>
      </p:nvGrpSpPr>
      <p:grpSpPr>
        <a:xfrm>
          <a:off x="0" y="0"/>
          <a:ext cx="0" cy="0"/>
          <a:chOff x="0" y="0"/>
          <a:chExt cx="0" cy="0"/>
        </a:xfrm>
      </p:grpSpPr>
      <p:sp>
        <p:nvSpPr>
          <p:cNvPr id="7" name="Rectangle: bottom-left, gray"/>
          <p:cNvSpPr/>
          <p:nvPr userDrawn="1"/>
        </p:nvSpPr>
        <p:spPr>
          <a:xfrm>
            <a:off x="82550" y="4672013"/>
            <a:ext cx="2889250" cy="2103437"/>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3048000" y="4672012"/>
            <a:ext cx="630238" cy="210312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bottom-left, color"/>
          <p:cNvSpPr/>
          <p:nvPr userDrawn="1"/>
        </p:nvSpPr>
        <p:spPr>
          <a:xfrm>
            <a:off x="82550" y="3957638"/>
            <a:ext cx="2889250"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3048000" y="3957638"/>
            <a:ext cx="630238"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Module title"/>
          <p:cNvSpPr>
            <a:spLocks noGrp="1"/>
          </p:cNvSpPr>
          <p:nvPr>
            <p:ph type="ctrTitle"/>
          </p:nvPr>
        </p:nvSpPr>
        <p:spPr>
          <a:xfrm>
            <a:off x="3733800" y="4211741"/>
            <a:ext cx="5356225" cy="458445"/>
          </a:xfrm>
        </p:spPr>
        <p:txBody>
          <a:bodyPr anchor="ctr"/>
          <a:lstStyle>
            <a:lvl1pPr algn="just">
              <a:defRPr sz="3000" b="1" cap="all" baseline="0">
                <a:solidFill>
                  <a:schemeClr val="accent1"/>
                </a:solidFill>
                <a:latin typeface="Arial Narrow" panose="020B0606020202030204" pitchFamily="34" charset="0"/>
              </a:defRPr>
            </a:lvl1pPr>
          </a:lstStyle>
          <a:p>
            <a:r>
              <a:rPr lang="en-US" dirty="0" smtClean="0"/>
              <a:t>Click to edit Master title</a:t>
            </a:r>
            <a:endParaRPr lang="en-US" dirty="0"/>
          </a:p>
        </p:txBody>
      </p:sp>
      <p:sp>
        <p:nvSpPr>
          <p:cNvPr id="3" name="Subtitle"/>
          <p:cNvSpPr>
            <a:spLocks noGrp="1"/>
          </p:cNvSpPr>
          <p:nvPr>
            <p:ph type="subTitle" idx="1"/>
          </p:nvPr>
        </p:nvSpPr>
        <p:spPr>
          <a:xfrm>
            <a:off x="3733800" y="3880954"/>
            <a:ext cx="5356225" cy="357296"/>
          </a:xfrm>
        </p:spPr>
        <p:txBody>
          <a:bodyPr anchor="ctr"/>
          <a:lstStyle>
            <a:lvl1pPr marL="0" indent="0" algn="l">
              <a:spcBef>
                <a:spcPts val="0"/>
              </a:spcBef>
              <a:buNone/>
              <a:defRPr sz="21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a:t>
            </a:r>
            <a:endParaRPr lang="en-US" dirty="0"/>
          </a:p>
        </p:txBody>
      </p:sp>
      <p:sp>
        <p:nvSpPr>
          <p:cNvPr id="17" name="Picture: center, square"/>
          <p:cNvSpPr>
            <a:spLocks noGrp="1"/>
          </p:cNvSpPr>
          <p:nvPr>
            <p:ph type="pic" sz="quarter" idx="14" hasCustomPrompt="1"/>
          </p:nvPr>
        </p:nvSpPr>
        <p:spPr>
          <a:xfrm>
            <a:off x="3048000" y="1260475"/>
            <a:ext cx="3475038" cy="2625725"/>
          </a:xfrm>
        </p:spPr>
        <p:txBody>
          <a:bodyPr anchor="ctr"/>
          <a:lstStyle>
            <a:lvl1pPr marL="0" indent="0" algn="ctr">
              <a:buNone/>
              <a:defRPr sz="2000" baseline="0"/>
            </a:lvl1pPr>
          </a:lstStyle>
          <a:p>
            <a:r>
              <a:rPr lang="en-US" dirty="0" smtClean="0"/>
              <a:t>Click to insert image</a:t>
            </a:r>
            <a:endParaRPr lang="en-US" dirty="0"/>
          </a:p>
        </p:txBody>
      </p:sp>
      <p:sp>
        <p:nvSpPr>
          <p:cNvPr id="22" name="Logo: top-left"/>
          <p:cNvSpPr>
            <a:spLocks noGrp="1"/>
          </p:cNvSpPr>
          <p:nvPr>
            <p:ph type="pic" sz="quarter" idx="17" hasCustomPrompt="1"/>
          </p:nvPr>
        </p:nvSpPr>
        <p:spPr>
          <a:xfrm>
            <a:off x="276225" y="158750"/>
            <a:ext cx="2051050" cy="1289050"/>
          </a:xfrm>
        </p:spPr>
        <p:txBody>
          <a:bodyPr anchor="ctr"/>
          <a:lstStyle>
            <a:lvl1pPr marL="0" indent="0" algn="l">
              <a:buNone/>
              <a:defRPr lang="en-US" sz="1000" baseline="0"/>
            </a:lvl1pPr>
          </a:lstStyle>
          <a:p>
            <a:r>
              <a:rPr lang="en-US" dirty="0" smtClean="0"/>
              <a:t>Click to insert logo</a:t>
            </a:r>
            <a:endParaRPr lang="en-US" dirty="0"/>
          </a:p>
        </p:txBody>
      </p:sp>
      <p:sp>
        <p:nvSpPr>
          <p:cNvPr id="24" name="Icon: white, transparent background"/>
          <p:cNvSpPr>
            <a:spLocks noGrp="1"/>
          </p:cNvSpPr>
          <p:nvPr>
            <p:ph type="pic" sz="quarter" idx="18" hasCustomPrompt="1"/>
          </p:nvPr>
        </p:nvSpPr>
        <p:spPr>
          <a:xfrm>
            <a:off x="3048000" y="3957638"/>
            <a:ext cx="630238" cy="630237"/>
          </a:xfrm>
        </p:spPr>
        <p:txBody>
          <a:bodyPr anchor="ctr"/>
          <a:lstStyle>
            <a:lvl1pPr marL="0" indent="0" algn="ctr">
              <a:buNone/>
              <a:defRPr sz="600" baseline="0"/>
            </a:lvl1pPr>
          </a:lstStyle>
          <a:p>
            <a:r>
              <a:rPr lang="en-US" dirty="0" smtClean="0"/>
              <a:t>Click to insert white icon w/ transparent background</a:t>
            </a:r>
            <a:endParaRPr lang="en-US" dirty="0"/>
          </a:p>
        </p:txBody>
      </p:sp>
      <p:sp>
        <p:nvSpPr>
          <p:cNvPr id="16" name="Rectangle: right, gray"/>
          <p:cNvSpPr/>
          <p:nvPr userDrawn="1"/>
        </p:nvSpPr>
        <p:spPr>
          <a:xfrm>
            <a:off x="6591656" y="1261872"/>
            <a:ext cx="2478024" cy="2624328"/>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top, gray"/>
          <p:cNvSpPr/>
          <p:nvPr userDrawn="1"/>
        </p:nvSpPr>
        <p:spPr>
          <a:xfrm>
            <a:off x="3044952" y="92024"/>
            <a:ext cx="3474720" cy="109728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bottom-left, gray"/>
          <p:cNvSpPr/>
          <p:nvPr userDrawn="1"/>
        </p:nvSpPr>
        <p:spPr>
          <a:xfrm>
            <a:off x="2606040" y="92025"/>
            <a:ext cx="365760" cy="3794176"/>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userDrawn="1"/>
        </p:nvSpPr>
        <p:spPr>
          <a:xfrm>
            <a:off x="276225" y="1524000"/>
            <a:ext cx="2361018" cy="230832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600" b="1" cap="all" spc="100" baseline="0" dirty="0" smtClean="0">
                <a:ln w="12700">
                  <a:solidFill>
                    <a:schemeClr val="accent3"/>
                  </a:solidFill>
                </a:ln>
                <a:solidFill>
                  <a:schemeClr val="accent3">
                    <a:lumMod val="50000"/>
                  </a:schemeClr>
                </a:solidFill>
                <a:effectLst>
                  <a:outerShdw blurRad="38100" dist="38100" dir="2700000" algn="tl">
                    <a:schemeClr val="tx1">
                      <a:lumMod val="75000"/>
                      <a:lumOff val="25000"/>
                      <a:alpha val="43000"/>
                    </a:schemeClr>
                  </a:outerShdw>
                </a:effectLst>
                <a:latin typeface="Arial Narrow" panose="020B0606020202030204" pitchFamily="34" charset="0"/>
              </a:rPr>
              <a:t>IUOE NTF </a:t>
            </a:r>
            <a:r>
              <a:rPr lang="en-US" sz="3600" b="1" i="0" cap="all" spc="100" baseline="0" dirty="0" smtClean="0">
                <a:ln w="12700">
                  <a:solidFill>
                    <a:schemeClr val="accent3"/>
                  </a:solidFill>
                </a:ln>
                <a:solidFill>
                  <a:schemeClr val="accent3">
                    <a:lumMod val="65000"/>
                  </a:schemeClr>
                </a:solidFill>
                <a:effectLst>
                  <a:outerShdw blurRad="38100" dist="38100" dir="2700000" algn="tl">
                    <a:schemeClr val="tx1">
                      <a:lumMod val="75000"/>
                      <a:lumOff val="25000"/>
                      <a:alpha val="43000"/>
                    </a:schemeClr>
                  </a:outerShdw>
                </a:effectLst>
                <a:latin typeface="Arial Narrow" panose="020B0606020202030204" pitchFamily="34" charset="0"/>
              </a:rPr>
              <a:t>National </a:t>
            </a:r>
            <a:r>
              <a:rPr lang="en-US" sz="3600" b="1" cap="all" spc="100" baseline="0" dirty="0" smtClean="0">
                <a:ln w="12700">
                  <a:solidFill>
                    <a:schemeClr val="accent3"/>
                  </a:solidFill>
                </a:ln>
                <a:solidFill>
                  <a:schemeClr val="accent1"/>
                </a:solidFill>
                <a:effectLst>
                  <a:outerShdw blurRad="38100" dist="38100" dir="2700000" algn="tl">
                    <a:schemeClr val="tx1">
                      <a:lumMod val="75000"/>
                      <a:lumOff val="25000"/>
                      <a:alpha val="43000"/>
                    </a:schemeClr>
                  </a:outerShdw>
                </a:effectLst>
                <a:latin typeface="Arial Narrow" panose="020B0606020202030204" pitchFamily="34" charset="0"/>
              </a:rPr>
              <a:t>HAZMAT </a:t>
            </a:r>
            <a:r>
              <a:rPr lang="en-US" sz="3600" b="1" cap="all" spc="100" baseline="0" dirty="0" smtClean="0">
                <a:ln w="12700">
                  <a:solidFill>
                    <a:schemeClr val="accent3"/>
                  </a:solidFill>
                </a:ln>
                <a:solidFill>
                  <a:schemeClr val="accent3">
                    <a:lumMod val="65000"/>
                  </a:schemeClr>
                </a:solidFill>
                <a:effectLst>
                  <a:outerShdw blurRad="38100" dist="38100" dir="2700000" algn="tl">
                    <a:schemeClr val="tx1">
                      <a:lumMod val="75000"/>
                      <a:lumOff val="25000"/>
                      <a:alpha val="43000"/>
                    </a:schemeClr>
                  </a:outerShdw>
                </a:effectLst>
                <a:latin typeface="Arial Narrow" panose="020B0606020202030204" pitchFamily="34" charset="0"/>
              </a:rPr>
              <a:t>Program</a:t>
            </a:r>
            <a:endParaRPr lang="en-US" sz="3600" b="1" cap="all" spc="100" baseline="0" dirty="0">
              <a:ln w="12700">
                <a:solidFill>
                  <a:schemeClr val="accent3"/>
                </a:solidFill>
              </a:ln>
              <a:solidFill>
                <a:schemeClr val="accent3">
                  <a:lumMod val="50000"/>
                </a:schemeClr>
              </a:solidFill>
              <a:effectLst>
                <a:outerShdw blurRad="38100" dist="38100" dir="2700000" algn="tl">
                  <a:schemeClr val="tx1">
                    <a:lumMod val="75000"/>
                    <a:lumOff val="25000"/>
                    <a:alpha val="43000"/>
                  </a:schemeClr>
                </a:outerShdw>
              </a:effectLst>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16574879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STER Title, Content and 3 Images 03">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rot="16200000">
            <a:off x="-2435046" y="2613322"/>
            <a:ext cx="5936894" cy="914399"/>
          </a:xfrm>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10" name="Picture Placeholder 3"/>
          <p:cNvSpPr>
            <a:spLocks noGrp="1"/>
          </p:cNvSpPr>
          <p:nvPr>
            <p:ph type="pic" sz="quarter" idx="18"/>
          </p:nvPr>
        </p:nvSpPr>
        <p:spPr>
          <a:xfrm>
            <a:off x="3836555" y="1881997"/>
            <a:ext cx="2385290" cy="1981200"/>
          </a:xfrm>
          <a:ln w="19050">
            <a:solidFill>
              <a:schemeClr val="accent1"/>
            </a:solidFill>
          </a:ln>
        </p:spPr>
        <p:txBody>
          <a:bodyPr/>
          <a:lstStyle/>
          <a:p>
            <a:endParaRPr lang="en-US" dirty="0"/>
          </a:p>
        </p:txBody>
      </p:sp>
      <p:sp>
        <p:nvSpPr>
          <p:cNvPr id="11" name="Rectangle 10"/>
          <p:cNvSpPr/>
          <p:nvPr userDrawn="1"/>
        </p:nvSpPr>
        <p:spPr>
          <a:xfrm>
            <a:off x="3833767" y="3876855"/>
            <a:ext cx="2388078" cy="13716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8"/>
          <p:cNvSpPr>
            <a:spLocks noGrp="1"/>
          </p:cNvSpPr>
          <p:nvPr>
            <p:ph type="body" sz="quarter" idx="19"/>
          </p:nvPr>
        </p:nvSpPr>
        <p:spPr>
          <a:xfrm>
            <a:off x="3903452" y="3946589"/>
            <a:ext cx="2244304" cy="1212008"/>
          </a:xfrm>
        </p:spPr>
        <p:txBody>
          <a:bodyPr/>
          <a:lstStyle>
            <a:lvl1pPr>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2pPr>
            <a:lvl3pPr>
              <a:defRPr sz="2000"/>
            </a:lvl3pPr>
            <a:lvl4pPr>
              <a:defRPr sz="2000"/>
            </a:lvl4pPr>
            <a:lvl5pPr>
              <a:defRPr sz="2000"/>
            </a:lvl5pPr>
          </a:lstStyle>
          <a:p>
            <a:pPr lvl="0"/>
            <a:r>
              <a:rPr lang="en-US" dirty="0" smtClean="0"/>
              <a:t>Click to edit Master text styles</a:t>
            </a:r>
          </a:p>
        </p:txBody>
      </p:sp>
      <p:sp>
        <p:nvSpPr>
          <p:cNvPr id="13" name="Picture Placeholder 3"/>
          <p:cNvSpPr>
            <a:spLocks noGrp="1"/>
          </p:cNvSpPr>
          <p:nvPr>
            <p:ph type="pic" sz="quarter" idx="20"/>
          </p:nvPr>
        </p:nvSpPr>
        <p:spPr>
          <a:xfrm>
            <a:off x="6626612" y="1344284"/>
            <a:ext cx="2385290" cy="1981200"/>
          </a:xfrm>
          <a:ln w="19050">
            <a:solidFill>
              <a:schemeClr val="accent1"/>
            </a:solidFill>
          </a:ln>
        </p:spPr>
        <p:txBody>
          <a:bodyPr/>
          <a:lstStyle/>
          <a:p>
            <a:endParaRPr lang="en-US" dirty="0"/>
          </a:p>
        </p:txBody>
      </p:sp>
      <p:sp>
        <p:nvSpPr>
          <p:cNvPr id="14" name="Rectangle 13"/>
          <p:cNvSpPr/>
          <p:nvPr userDrawn="1"/>
        </p:nvSpPr>
        <p:spPr>
          <a:xfrm>
            <a:off x="6626612" y="3334110"/>
            <a:ext cx="2388078" cy="13716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8"/>
          <p:cNvSpPr>
            <a:spLocks noGrp="1"/>
          </p:cNvSpPr>
          <p:nvPr>
            <p:ph type="body" sz="quarter" idx="21"/>
          </p:nvPr>
        </p:nvSpPr>
        <p:spPr>
          <a:xfrm>
            <a:off x="6694186" y="3408876"/>
            <a:ext cx="2244304" cy="1212008"/>
          </a:xfrm>
        </p:spPr>
        <p:txBody>
          <a:bodyPr/>
          <a:lstStyle>
            <a:lvl1pPr>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2pPr>
            <a:lvl3pPr>
              <a:defRPr sz="2000"/>
            </a:lvl3pPr>
            <a:lvl4pPr>
              <a:defRPr sz="2000"/>
            </a:lvl4pPr>
            <a:lvl5pPr>
              <a:defRPr sz="2000"/>
            </a:lvl5pPr>
          </a:lstStyle>
          <a:p>
            <a:pPr lvl="0"/>
            <a:r>
              <a:rPr lang="en-US" dirty="0" smtClean="0"/>
              <a:t>Click to edit Master text styles</a:t>
            </a:r>
          </a:p>
        </p:txBody>
      </p:sp>
      <p:sp>
        <p:nvSpPr>
          <p:cNvPr id="4" name="Picture Placeholder 3"/>
          <p:cNvSpPr>
            <a:spLocks noGrp="1"/>
          </p:cNvSpPr>
          <p:nvPr>
            <p:ph type="pic" sz="quarter" idx="10"/>
          </p:nvPr>
        </p:nvSpPr>
        <p:spPr>
          <a:xfrm>
            <a:off x="1043710" y="2429774"/>
            <a:ext cx="2385290" cy="1981200"/>
          </a:xfrm>
          <a:ln w="19050">
            <a:solidFill>
              <a:schemeClr val="accent1"/>
            </a:solidFill>
          </a:ln>
        </p:spPr>
        <p:txBody>
          <a:bodyPr/>
          <a:lstStyle/>
          <a:p>
            <a:endParaRPr lang="en-US" dirty="0"/>
          </a:p>
        </p:txBody>
      </p:sp>
      <p:sp>
        <p:nvSpPr>
          <p:cNvPr id="9" name="Rectangle 8"/>
          <p:cNvSpPr/>
          <p:nvPr userDrawn="1"/>
        </p:nvSpPr>
        <p:spPr>
          <a:xfrm>
            <a:off x="1040922" y="4419600"/>
            <a:ext cx="2388078" cy="13716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8"/>
          <p:cNvSpPr>
            <a:spLocks noGrp="1"/>
          </p:cNvSpPr>
          <p:nvPr>
            <p:ph type="body" sz="quarter" idx="17"/>
          </p:nvPr>
        </p:nvSpPr>
        <p:spPr>
          <a:xfrm>
            <a:off x="1108496" y="4494366"/>
            <a:ext cx="2244304" cy="1212008"/>
          </a:xfrm>
        </p:spPr>
        <p:txBody>
          <a:bodyPr/>
          <a:lstStyle>
            <a:lvl1pPr>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2pPr>
            <a:lvl3pPr>
              <a:defRPr sz="2000"/>
            </a:lvl3pPr>
            <a:lvl4pPr>
              <a:defRPr sz="2000"/>
            </a:lvl4pPr>
            <a:lvl5pPr>
              <a:defRPr sz="2000"/>
            </a:lvl5pPr>
          </a:lstStyle>
          <a:p>
            <a:pPr lvl="0"/>
            <a:r>
              <a:rPr lang="en-US" dirty="0" smtClean="0"/>
              <a:t>Click to edit Master text styles</a:t>
            </a:r>
          </a:p>
        </p:txBody>
      </p:sp>
      <p:sp>
        <p:nvSpPr>
          <p:cNvPr id="16"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6492665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STER Title, Content and 2 Images 02">
    <p:spTree>
      <p:nvGrpSpPr>
        <p:cNvPr id="1" name=""/>
        <p:cNvGrpSpPr/>
        <p:nvPr/>
      </p:nvGrpSpPr>
      <p:grpSpPr>
        <a:xfrm>
          <a:off x="0" y="0"/>
          <a:ext cx="0" cy="0"/>
          <a:chOff x="0" y="0"/>
          <a:chExt cx="0" cy="0"/>
        </a:xfrm>
      </p:grpSpPr>
      <p:sp>
        <p:nvSpPr>
          <p:cNvPr id="16" name="Rectangle 15"/>
          <p:cNvSpPr/>
          <p:nvPr userDrawn="1"/>
        </p:nvSpPr>
        <p:spPr>
          <a:xfrm>
            <a:off x="3912078" y="1066800"/>
            <a:ext cx="4393722" cy="19812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rot="16200000">
            <a:off x="-2435046" y="2613322"/>
            <a:ext cx="5936894" cy="914399"/>
          </a:xfrm>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3965188" y="1109930"/>
            <a:ext cx="4290290" cy="1883664"/>
          </a:xfrm>
          <a:solidFill>
            <a:schemeClr val="accent3"/>
          </a:solidFill>
          <a:ln w="44450" cmpd="dbl">
            <a:solidFill>
              <a:schemeClr val="accent1">
                <a:lumMod val="40000"/>
                <a:lumOff val="60000"/>
              </a:schemeClr>
            </a:solidFill>
            <a:prstDash val="solid"/>
            <a:miter lim="800000"/>
          </a:ln>
        </p:spPr>
        <p:txBody>
          <a:bodyPr/>
          <a:lstStyle/>
          <a:p>
            <a:endParaRPr lang="en-US" dirty="0"/>
          </a:p>
        </p:txBody>
      </p:sp>
      <p:sp>
        <p:nvSpPr>
          <p:cNvPr id="9" name="Rectangle 8"/>
          <p:cNvSpPr/>
          <p:nvPr userDrawn="1"/>
        </p:nvSpPr>
        <p:spPr>
          <a:xfrm>
            <a:off x="1447800" y="1066800"/>
            <a:ext cx="2388078" cy="198120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8"/>
          <p:cNvSpPr>
            <a:spLocks noGrp="1"/>
          </p:cNvSpPr>
          <p:nvPr>
            <p:ph type="body" sz="quarter" idx="17"/>
          </p:nvPr>
        </p:nvSpPr>
        <p:spPr>
          <a:xfrm>
            <a:off x="1482304" y="1108496"/>
            <a:ext cx="2353574" cy="1863304"/>
          </a:xfrm>
        </p:spPr>
        <p:txBody>
          <a:bodyPr/>
          <a:lstStyle>
            <a:lvl1pPr>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2pPr>
            <a:lvl3pPr>
              <a:defRPr sz="2000"/>
            </a:lvl3pPr>
            <a:lvl4pPr>
              <a:defRPr sz="2000"/>
            </a:lvl4pPr>
            <a:lvl5pPr>
              <a:defRPr sz="2000"/>
            </a:lvl5pPr>
          </a:lstStyle>
          <a:p>
            <a:pPr lvl="0"/>
            <a:r>
              <a:rPr lang="en-US" dirty="0" smtClean="0"/>
              <a:t>Click to edit Master text styles</a:t>
            </a:r>
          </a:p>
        </p:txBody>
      </p:sp>
      <p:sp>
        <p:nvSpPr>
          <p:cNvPr id="17" name="Rectangle 16"/>
          <p:cNvSpPr/>
          <p:nvPr userDrawn="1"/>
        </p:nvSpPr>
        <p:spPr>
          <a:xfrm>
            <a:off x="3912078" y="3124200"/>
            <a:ext cx="4393722" cy="1981200"/>
          </a:xfrm>
          <a:prstGeom prst="rect">
            <a:avLst/>
          </a:prstGeom>
          <a:solidFill>
            <a:schemeClr val="tx1">
              <a:lumMod val="50000"/>
              <a:lumOff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p:cNvSpPr>
            <a:spLocks noGrp="1"/>
          </p:cNvSpPr>
          <p:nvPr>
            <p:ph type="pic" sz="quarter" idx="18"/>
          </p:nvPr>
        </p:nvSpPr>
        <p:spPr>
          <a:xfrm>
            <a:off x="3965188" y="3167330"/>
            <a:ext cx="4290290" cy="1883664"/>
          </a:xfrm>
          <a:solidFill>
            <a:schemeClr val="accent3"/>
          </a:solidFill>
          <a:ln w="44450" cmpd="dbl">
            <a:solidFill>
              <a:schemeClr val="bg2">
                <a:lumMod val="75000"/>
              </a:schemeClr>
            </a:solidFill>
            <a:prstDash val="solid"/>
            <a:miter lim="800000"/>
          </a:ln>
        </p:spPr>
        <p:txBody>
          <a:bodyPr/>
          <a:lstStyle/>
          <a:p>
            <a:endParaRPr lang="en-US" dirty="0"/>
          </a:p>
        </p:txBody>
      </p:sp>
      <p:sp>
        <p:nvSpPr>
          <p:cNvPr id="19" name="Rectangle 18"/>
          <p:cNvSpPr/>
          <p:nvPr userDrawn="1"/>
        </p:nvSpPr>
        <p:spPr>
          <a:xfrm>
            <a:off x="1447800" y="3124200"/>
            <a:ext cx="2388078" cy="1981200"/>
          </a:xfrm>
          <a:prstGeom prst="rect">
            <a:avLst/>
          </a:prstGeom>
          <a:pattFill prst="ltUpDiag">
            <a:fgClr>
              <a:schemeClr val="tx1">
                <a:lumMod val="50000"/>
                <a:lumOff val="50000"/>
              </a:schemeClr>
            </a:fgClr>
            <a:bgClr>
              <a:srgbClr val="757575"/>
            </a:bgClr>
          </a:patt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8"/>
          <p:cNvSpPr>
            <a:spLocks noGrp="1"/>
          </p:cNvSpPr>
          <p:nvPr>
            <p:ph type="body" sz="quarter" idx="19"/>
          </p:nvPr>
        </p:nvSpPr>
        <p:spPr>
          <a:xfrm>
            <a:off x="1482304" y="3165896"/>
            <a:ext cx="2353574" cy="1863304"/>
          </a:xfrm>
        </p:spPr>
        <p:txBody>
          <a:bodyPr/>
          <a:lstStyle>
            <a:lvl1pPr>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1pPr>
            <a:lvl2pPr marL="457200" inden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defRPr>
            </a:lvl2pPr>
            <a:lvl3pPr>
              <a:defRPr sz="2000"/>
            </a:lvl3pPr>
            <a:lvl4pPr>
              <a:defRPr sz="2000"/>
            </a:lvl4pPr>
            <a:lvl5pPr>
              <a:defRPr sz="2000"/>
            </a:lvl5pPr>
          </a:lstStyle>
          <a:p>
            <a:pPr lvl="0"/>
            <a:r>
              <a:rPr lang="en-US" dirty="0" smtClean="0"/>
              <a:t>Click to edit Master text styles</a:t>
            </a:r>
          </a:p>
        </p:txBody>
      </p:sp>
      <p:sp>
        <p:nvSpPr>
          <p:cNvPr id="11"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8878552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STER 4 Images 01">
    <p:spTree>
      <p:nvGrpSpPr>
        <p:cNvPr id="1" name=""/>
        <p:cNvGrpSpPr/>
        <p:nvPr/>
      </p:nvGrpSpPr>
      <p:grpSpPr>
        <a:xfrm>
          <a:off x="0" y="0"/>
          <a:ext cx="0" cy="0"/>
          <a:chOff x="0" y="0"/>
          <a:chExt cx="0" cy="0"/>
        </a:xfrm>
      </p:grpSpPr>
      <p:sp>
        <p:nvSpPr>
          <p:cNvPr id="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3"/>
          <p:cNvSpPr>
            <a:spLocks noGrp="1"/>
          </p:cNvSpPr>
          <p:nvPr>
            <p:ph type="pic" sz="quarter" idx="11"/>
          </p:nvPr>
        </p:nvSpPr>
        <p:spPr>
          <a:xfrm>
            <a:off x="76200" y="4080296"/>
            <a:ext cx="4434946" cy="1982367"/>
          </a:xfrm>
          <a:ln w="19050">
            <a:solidFill>
              <a:schemeClr val="bg2">
                <a:lumMod val="90000"/>
              </a:schemeClr>
            </a:solidFill>
          </a:ln>
        </p:spPr>
        <p:txBody>
          <a:bodyPr/>
          <a:lstStyle/>
          <a:p>
            <a:endParaRPr lang="en-US"/>
          </a:p>
        </p:txBody>
      </p:sp>
      <p:sp>
        <p:nvSpPr>
          <p:cNvPr id="7" name="Picture Placeholder 3"/>
          <p:cNvSpPr>
            <a:spLocks noGrp="1"/>
          </p:cNvSpPr>
          <p:nvPr>
            <p:ph type="pic" sz="quarter" idx="12"/>
          </p:nvPr>
        </p:nvSpPr>
        <p:spPr>
          <a:xfrm>
            <a:off x="4646348" y="76200"/>
            <a:ext cx="4421452" cy="1981200"/>
          </a:xfrm>
          <a:ln w="19050">
            <a:solidFill>
              <a:schemeClr val="bg2">
                <a:lumMod val="75000"/>
              </a:schemeClr>
            </a:solidFill>
          </a:ln>
        </p:spPr>
        <p:txBody>
          <a:bodyPr/>
          <a:lstStyle/>
          <a:p>
            <a:endParaRPr lang="en-US"/>
          </a:p>
        </p:txBody>
      </p:sp>
      <p:sp>
        <p:nvSpPr>
          <p:cNvPr id="8" name="Picture Placeholder 3"/>
          <p:cNvSpPr>
            <a:spLocks noGrp="1"/>
          </p:cNvSpPr>
          <p:nvPr>
            <p:ph type="pic" sz="quarter" idx="13"/>
          </p:nvPr>
        </p:nvSpPr>
        <p:spPr>
          <a:xfrm>
            <a:off x="4648200" y="2159477"/>
            <a:ext cx="4406153" cy="3903185"/>
          </a:xfrm>
          <a:ln w="19050">
            <a:solidFill>
              <a:schemeClr val="accent1"/>
            </a:solidFill>
          </a:ln>
        </p:spPr>
        <p:txBody>
          <a:bodyPr/>
          <a:lstStyle/>
          <a:p>
            <a:endParaRPr lang="en-US"/>
          </a:p>
        </p:txBody>
      </p:sp>
      <p:sp>
        <p:nvSpPr>
          <p:cNvPr id="9" name="Picture Placeholder 3"/>
          <p:cNvSpPr>
            <a:spLocks noGrp="1"/>
          </p:cNvSpPr>
          <p:nvPr>
            <p:ph type="pic" sz="quarter" idx="14"/>
          </p:nvPr>
        </p:nvSpPr>
        <p:spPr>
          <a:xfrm>
            <a:off x="76200" y="76200"/>
            <a:ext cx="4419600" cy="3903185"/>
          </a:xfrm>
          <a:ln w="19050">
            <a:solidFill>
              <a:schemeClr val="accent1"/>
            </a:solidFill>
          </a:ln>
        </p:spPr>
        <p:txBody>
          <a:bodyPr/>
          <a:lstStyle/>
          <a:p>
            <a:endParaRPr lang="en-US"/>
          </a:p>
        </p:txBody>
      </p:sp>
      <p:sp>
        <p:nvSpPr>
          <p:cNvPr id="10" name="Page number"/>
          <p:cNvSpPr>
            <a:spLocks noGrp="1"/>
          </p:cNvSpPr>
          <p:nvPr>
            <p:ph type="body" sz="quarter" idx="15"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656796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STER Image 01">
    <p:spTree>
      <p:nvGrpSpPr>
        <p:cNvPr id="1" name=""/>
        <p:cNvGrpSpPr/>
        <p:nvPr/>
      </p:nvGrpSpPr>
      <p:grpSpPr>
        <a:xfrm>
          <a:off x="0" y="0"/>
          <a:ext cx="0" cy="0"/>
          <a:chOff x="0" y="0"/>
          <a:chExt cx="0" cy="0"/>
        </a:xfrm>
      </p:grpSpPr>
      <p:sp>
        <p:nvSpPr>
          <p:cNvPr id="3" name="Rectangle 2"/>
          <p:cNvSpPr/>
          <p:nvPr userDrawn="1"/>
        </p:nvSpPr>
        <p:spPr>
          <a:xfrm>
            <a:off x="99290" y="92017"/>
            <a:ext cx="8968510" cy="5970645"/>
          </a:xfrm>
          <a:prstGeom prst="rect">
            <a:avLst/>
          </a:prstGeom>
          <a:solidFill>
            <a:schemeClr val="tx1">
              <a:lumMod val="50000"/>
              <a:lumOff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8"/>
          </p:nvPr>
        </p:nvSpPr>
        <p:spPr>
          <a:xfrm>
            <a:off x="152400" y="135148"/>
            <a:ext cx="8860536" cy="5879592"/>
          </a:xfrm>
          <a:solidFill>
            <a:schemeClr val="accent3"/>
          </a:solidFill>
          <a:ln w="44450" cmpd="dbl">
            <a:solidFill>
              <a:schemeClr val="bg2">
                <a:lumMod val="75000"/>
              </a:schemeClr>
            </a:solidFill>
            <a:prstDash val="solid"/>
            <a:miter lim="800000"/>
          </a:ln>
        </p:spPr>
        <p:txBody>
          <a:bodyPr/>
          <a:lstStyle/>
          <a:p>
            <a:endParaRPr lang="en-US" dirty="0"/>
          </a:p>
        </p:txBody>
      </p:sp>
      <p:sp>
        <p:nvSpPr>
          <p:cNvPr id="5"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4537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STER Image 02">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76200" y="88900"/>
            <a:ext cx="8991600" cy="5930900"/>
          </a:xfrm>
          <a:ln w="19050">
            <a:solidFill>
              <a:schemeClr val="accent3"/>
            </a:solidFill>
          </a:ln>
          <a:effectLst>
            <a:innerShdw blurRad="114300">
              <a:prstClr val="black"/>
            </a:innerShdw>
          </a:effectLst>
        </p:spPr>
        <p:txBody>
          <a:bodyPr/>
          <a:lstStyle/>
          <a:p>
            <a:endParaRPr lang="en-US"/>
          </a:p>
        </p:txBody>
      </p:sp>
      <p:sp>
        <p:nvSpPr>
          <p:cNvPr id="4"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1437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STER Content and Image 01">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6200" y="88900"/>
            <a:ext cx="8991600" cy="5930900"/>
          </a:xfrm>
          <a:ln w="76200">
            <a:noFill/>
          </a:ln>
          <a:effectLst/>
        </p:spPr>
        <p:txBody>
          <a:bodyPr/>
          <a:lstStyle>
            <a:lvl1pPr>
              <a:defRPr/>
            </a:lvl1pPr>
          </a:lstStyle>
          <a:p>
            <a:r>
              <a:rPr lang="en-US" dirty="0" smtClean="0"/>
              <a:t>Picture</a:t>
            </a:r>
            <a:endParaRPr lang="en-US" dirty="0"/>
          </a:p>
        </p:txBody>
      </p:sp>
      <p:sp>
        <p:nvSpPr>
          <p:cNvPr id="5" name="Text Placeholder 3"/>
          <p:cNvSpPr>
            <a:spLocks noGrp="1"/>
          </p:cNvSpPr>
          <p:nvPr>
            <p:ph type="body" sz="half" idx="15" hasCustomPrompt="1"/>
          </p:nvPr>
        </p:nvSpPr>
        <p:spPr>
          <a:xfrm>
            <a:off x="1600200" y="1066800"/>
            <a:ext cx="7470648" cy="1143000"/>
          </a:xfrm>
          <a:solidFill>
            <a:srgbClr val="F49300"/>
          </a:solidFill>
          <a:ln>
            <a:noFill/>
          </a:ln>
        </p:spPr>
        <p:txBody>
          <a:bodyPr anchor="ctr"/>
          <a:lstStyle>
            <a:lvl1pPr marL="182880" indent="0">
              <a:spcBef>
                <a:spcPts val="1200"/>
              </a:spcBef>
              <a:spcAft>
                <a:spcPts val="600"/>
              </a:spcAft>
              <a:buNone/>
              <a:defRPr sz="2400" b="1" baseline="0">
                <a:solidFill>
                  <a:schemeClr val="accent3"/>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overlay text</a:t>
            </a:r>
          </a:p>
        </p:txBody>
      </p:sp>
      <p:sp>
        <p:nvSpPr>
          <p:cNvPr id="8" name="Text Placeholder 3"/>
          <p:cNvSpPr>
            <a:spLocks noGrp="1"/>
          </p:cNvSpPr>
          <p:nvPr>
            <p:ph type="body" sz="half" idx="16" hasCustomPrompt="1"/>
          </p:nvPr>
        </p:nvSpPr>
        <p:spPr>
          <a:xfrm>
            <a:off x="74766" y="1066800"/>
            <a:ext cx="1440608" cy="1143000"/>
          </a:xfrm>
          <a:solidFill>
            <a:srgbClr val="FFFFFF"/>
          </a:solidFill>
          <a:ln>
            <a:noFill/>
          </a:ln>
        </p:spPr>
        <p:txBody>
          <a:bodyPr anchor="ctr"/>
          <a:lstStyle>
            <a:lvl1pPr marL="182880" indent="0">
              <a:spcBef>
                <a:spcPts val="1200"/>
              </a:spcBef>
              <a:spcAft>
                <a:spcPts val="600"/>
              </a:spcAft>
              <a:buNone/>
              <a:defRPr sz="2400" b="1" baseline="0">
                <a:solidFill>
                  <a:schemeClr val="accent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 </a:t>
            </a:r>
          </a:p>
        </p:txBody>
      </p:sp>
      <p:sp>
        <p:nvSpPr>
          <p:cNvPr id="7"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1143005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ASTER Content and Image 01">
    <p:spTree>
      <p:nvGrpSpPr>
        <p:cNvPr id="1" name=""/>
        <p:cNvGrpSpPr/>
        <p:nvPr/>
      </p:nvGrpSpPr>
      <p:grpSpPr>
        <a:xfrm>
          <a:off x="0" y="0"/>
          <a:ext cx="0" cy="0"/>
          <a:chOff x="0" y="0"/>
          <a:chExt cx="0" cy="0"/>
        </a:xfrm>
      </p:grpSpPr>
      <p:sp>
        <p:nvSpPr>
          <p:cNvPr id="5" name="Text Placeholder 3"/>
          <p:cNvSpPr>
            <a:spLocks noGrp="1"/>
          </p:cNvSpPr>
          <p:nvPr>
            <p:ph type="body" sz="half" idx="15" hasCustomPrompt="1"/>
          </p:nvPr>
        </p:nvSpPr>
        <p:spPr>
          <a:xfrm>
            <a:off x="1600200" y="1066800"/>
            <a:ext cx="7470648" cy="1143000"/>
          </a:xfrm>
          <a:solidFill>
            <a:srgbClr val="F49300"/>
          </a:solidFill>
          <a:ln>
            <a:noFill/>
          </a:ln>
        </p:spPr>
        <p:txBody>
          <a:bodyPr anchor="ctr"/>
          <a:lstStyle>
            <a:lvl1pPr marL="182880" indent="0">
              <a:spcBef>
                <a:spcPts val="1200"/>
              </a:spcBef>
              <a:spcAft>
                <a:spcPts val="600"/>
              </a:spcAft>
              <a:buNone/>
              <a:defRPr sz="4000" b="1" baseline="0">
                <a:solidFill>
                  <a:schemeClr val="accent3"/>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overlay text</a:t>
            </a:r>
          </a:p>
        </p:txBody>
      </p:sp>
      <p:sp>
        <p:nvSpPr>
          <p:cNvPr id="7"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
        <p:nvSpPr>
          <p:cNvPr id="2" name="Rectangle 1"/>
          <p:cNvSpPr/>
          <p:nvPr userDrawn="1"/>
        </p:nvSpPr>
        <p:spPr>
          <a:xfrm>
            <a:off x="76200" y="1066800"/>
            <a:ext cx="14478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4" hasCustomPrompt="1"/>
          </p:nvPr>
        </p:nvSpPr>
        <p:spPr>
          <a:xfrm>
            <a:off x="78321" y="1066800"/>
            <a:ext cx="1445679" cy="1143000"/>
          </a:xfrm>
          <a:ln w="76200">
            <a:noFill/>
          </a:ln>
          <a:effectLst/>
        </p:spPr>
        <p:txBody>
          <a:bodyPr/>
          <a:lstStyle>
            <a:lvl1pPr>
              <a:defRPr/>
            </a:lvl1pPr>
          </a:lstStyle>
          <a:p>
            <a:r>
              <a:rPr lang="en-US" dirty="0" smtClean="0"/>
              <a:t>Picture</a:t>
            </a:r>
            <a:endParaRPr lang="en-US" dirty="0"/>
          </a:p>
        </p:txBody>
      </p:sp>
    </p:spTree>
    <p:custDataLst>
      <p:tags r:id="rId1"/>
    </p:custDataLst>
    <p:extLst>
      <p:ext uri="{BB962C8B-B14F-4D97-AF65-F5344CB8AC3E}">
        <p14:creationId xmlns:p14="http://schemas.microsoft.com/office/powerpoint/2010/main" xmlns="" val="70761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STER Content and Image 02">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6200" y="88900"/>
            <a:ext cx="8991600" cy="5930900"/>
          </a:xfrm>
          <a:ln w="76200">
            <a:noFill/>
          </a:ln>
          <a:effectLst/>
        </p:spPr>
        <p:txBody>
          <a:bodyPr/>
          <a:lstStyle>
            <a:lvl1pPr>
              <a:defRPr/>
            </a:lvl1pPr>
          </a:lstStyle>
          <a:p>
            <a:r>
              <a:rPr lang="en-US" dirty="0" smtClean="0"/>
              <a:t>Picture</a:t>
            </a:r>
            <a:endParaRPr lang="en-US" dirty="0"/>
          </a:p>
        </p:txBody>
      </p:sp>
      <p:sp>
        <p:nvSpPr>
          <p:cNvPr id="5" name="Text Placeholder 3"/>
          <p:cNvSpPr>
            <a:spLocks noGrp="1"/>
          </p:cNvSpPr>
          <p:nvPr>
            <p:ph type="body" sz="half" idx="15" hasCustomPrompt="1"/>
          </p:nvPr>
        </p:nvSpPr>
        <p:spPr>
          <a:xfrm>
            <a:off x="1600200" y="1066800"/>
            <a:ext cx="7470648" cy="1143000"/>
          </a:xfrm>
          <a:pattFill prst="dkUpDiag">
            <a:fgClr>
              <a:schemeClr val="tx1">
                <a:lumMod val="65000"/>
                <a:lumOff val="35000"/>
              </a:schemeClr>
            </a:fgClr>
            <a:bgClr>
              <a:srgbClr val="4F4F4F"/>
            </a:bgClr>
          </a:pattFill>
          <a:ln>
            <a:noFill/>
          </a:ln>
        </p:spPr>
        <p:txBody>
          <a:bodyPr anchor="ctr"/>
          <a:lstStyle>
            <a:lvl1pPr marL="182880" indent="0">
              <a:spcBef>
                <a:spcPts val="1200"/>
              </a:spcBef>
              <a:spcAft>
                <a:spcPts val="600"/>
              </a:spcAft>
              <a:buNone/>
              <a:defRPr sz="2400" b="1" baseline="0">
                <a:solidFill>
                  <a:schemeClr val="accent3"/>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overlay text</a:t>
            </a:r>
          </a:p>
        </p:txBody>
      </p:sp>
      <p:sp>
        <p:nvSpPr>
          <p:cNvPr id="8" name="Text Placeholder 3"/>
          <p:cNvSpPr>
            <a:spLocks noGrp="1"/>
          </p:cNvSpPr>
          <p:nvPr>
            <p:ph type="body" sz="half" idx="16" hasCustomPrompt="1"/>
          </p:nvPr>
        </p:nvSpPr>
        <p:spPr>
          <a:xfrm>
            <a:off x="74766" y="1066800"/>
            <a:ext cx="1440608" cy="1143000"/>
          </a:xfrm>
          <a:solidFill>
            <a:srgbClr val="FFFFFF"/>
          </a:solidFill>
          <a:ln>
            <a:noFill/>
          </a:ln>
        </p:spPr>
        <p:txBody>
          <a:bodyPr anchor="ctr"/>
          <a:lstStyle>
            <a:lvl1pPr marL="182880" indent="0">
              <a:spcBef>
                <a:spcPts val="1200"/>
              </a:spcBef>
              <a:spcAft>
                <a:spcPts val="600"/>
              </a:spcAft>
              <a:buNone/>
              <a:defRPr sz="2400" b="1" baseline="0">
                <a:solidFill>
                  <a:schemeClr val="accent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 </a:t>
            </a:r>
          </a:p>
        </p:txBody>
      </p:sp>
      <p:sp>
        <p:nvSpPr>
          <p:cNvPr id="7"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028309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STER Title and 2 Columns 0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124200" cy="1162050"/>
          </a:xfrm>
        </p:spPr>
        <p:txBody>
          <a:bodyPr anchor="ctr"/>
          <a:lstStyle>
            <a:lvl1pPr algn="l">
              <a:defRPr sz="3400" b="1"/>
            </a:lvl1pPr>
          </a:lstStyle>
          <a:p>
            <a:r>
              <a:rPr lang="en-US" dirty="0" smtClean="0"/>
              <a:t>Click To Edit Master Title Style</a:t>
            </a:r>
            <a:endParaRPr lang="en-US" dirty="0"/>
          </a:p>
        </p:txBody>
      </p:sp>
      <p:sp>
        <p:nvSpPr>
          <p:cNvPr id="3" name="Content Placeholder 2"/>
          <p:cNvSpPr>
            <a:spLocks noGrp="1"/>
          </p:cNvSpPr>
          <p:nvPr>
            <p:ph idx="1"/>
          </p:nvPr>
        </p:nvSpPr>
        <p:spPr>
          <a:xfrm>
            <a:off x="3886200" y="273051"/>
            <a:ext cx="4800600" cy="5746750"/>
          </a:xfrm>
        </p:spPr>
        <p:txBody>
          <a:bodyPr/>
          <a:lstStyle>
            <a:lvl1pPr>
              <a:defRPr sz="2400"/>
            </a:lvl1pPr>
            <a:lvl2pPr>
              <a:defRPr sz="2400"/>
            </a:lvl2pPr>
            <a:lvl3pPr>
              <a:defRPr sz="2400"/>
            </a:lvl3pPr>
            <a:lvl4pPr>
              <a:defRPr sz="2200"/>
            </a:lvl4pPr>
            <a:lvl5pPr>
              <a:defRPr sz="2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124200" cy="4440717"/>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7" name="Group 6"/>
          <p:cNvGrpSpPr/>
          <p:nvPr userDrawn="1"/>
        </p:nvGrpSpPr>
        <p:grpSpPr>
          <a:xfrm>
            <a:off x="3713257" y="381000"/>
            <a:ext cx="20543" cy="5394960"/>
            <a:chOff x="3713257" y="381000"/>
            <a:chExt cx="20543" cy="5394960"/>
          </a:xfrm>
        </p:grpSpPr>
        <p:cxnSp>
          <p:nvCxnSpPr>
            <p:cNvPr id="8" name="Straight Connector 7"/>
            <p:cNvCxnSpPr/>
            <p:nvPr userDrawn="1"/>
          </p:nvCxnSpPr>
          <p:spPr>
            <a:xfrm>
              <a:off x="3713257" y="381000"/>
              <a:ext cx="0" cy="5394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733800" y="381000"/>
              <a:ext cx="0" cy="539496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226119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STER Image with Caption 01">
    <p:spTree>
      <p:nvGrpSpPr>
        <p:cNvPr id="1" name=""/>
        <p:cNvGrpSpPr/>
        <p:nvPr/>
      </p:nvGrpSpPr>
      <p:grpSpPr>
        <a:xfrm>
          <a:off x="0" y="0"/>
          <a:ext cx="0" cy="0"/>
          <a:chOff x="0" y="0"/>
          <a:chExt cx="0" cy="0"/>
        </a:xfrm>
      </p:grpSpPr>
      <p:sp>
        <p:nvSpPr>
          <p:cNvPr id="6"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rot="16200000">
            <a:off x="-1688306" y="2774156"/>
            <a:ext cx="5943599" cy="566738"/>
          </a:xfrm>
        </p:spPr>
        <p:txBody>
          <a:bodyPr anchor="b"/>
          <a:lstStyle>
            <a:lvl1pPr algn="l">
              <a:defRPr sz="3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76399" y="695325"/>
            <a:ext cx="7391401" cy="5334000"/>
          </a:xfrm>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676399" y="85724"/>
            <a:ext cx="7391400" cy="828675"/>
          </a:xfrm>
          <a:solidFill>
            <a:schemeClr val="bg2"/>
          </a:solidFill>
        </p:spPr>
        <p:txBody>
          <a:bodyPr anchor="ctr"/>
          <a:lstStyle>
            <a:lvl1pPr marL="91440" indent="0">
              <a:buNone/>
              <a:defRPr sz="2000" b="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bottom-left, gray"/>
          <p:cNvSpPr/>
          <p:nvPr userDrawn="1"/>
        </p:nvSpPr>
        <p:spPr>
          <a:xfrm>
            <a:off x="76200" y="76200"/>
            <a:ext cx="832104" cy="5961888"/>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056035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STER Title 04">
    <p:bg>
      <p:bgPr>
        <a:solidFill>
          <a:schemeClr val="bg1">
            <a:alpha val="0"/>
          </a:schemeClr>
        </a:solidFill>
        <a:effectLst/>
      </p:bgPr>
    </p:bg>
    <p:spTree>
      <p:nvGrpSpPr>
        <p:cNvPr id="1" name=""/>
        <p:cNvGrpSpPr/>
        <p:nvPr/>
      </p:nvGrpSpPr>
      <p:grpSpPr>
        <a:xfrm>
          <a:off x="0" y="0"/>
          <a:ext cx="0" cy="0"/>
          <a:chOff x="0" y="0"/>
          <a:chExt cx="0" cy="0"/>
        </a:xfrm>
      </p:grpSpPr>
      <p:sp>
        <p:nvSpPr>
          <p:cNvPr id="7" name="Rectangle: bottom-left, gray"/>
          <p:cNvSpPr/>
          <p:nvPr userDrawn="1"/>
        </p:nvSpPr>
        <p:spPr>
          <a:xfrm>
            <a:off x="82550" y="4672013"/>
            <a:ext cx="2889250" cy="2103437"/>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3048000" y="4672012"/>
            <a:ext cx="630238" cy="210312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bottom-left, color"/>
          <p:cNvSpPr/>
          <p:nvPr userDrawn="1"/>
        </p:nvSpPr>
        <p:spPr>
          <a:xfrm>
            <a:off x="82550" y="3957638"/>
            <a:ext cx="2889250"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3048000" y="3957638"/>
            <a:ext cx="630238"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Module title"/>
          <p:cNvSpPr>
            <a:spLocks noGrp="1"/>
          </p:cNvSpPr>
          <p:nvPr>
            <p:ph type="ctrTitle"/>
          </p:nvPr>
        </p:nvSpPr>
        <p:spPr>
          <a:xfrm>
            <a:off x="3733800" y="4211741"/>
            <a:ext cx="5356225" cy="458445"/>
          </a:xfrm>
        </p:spPr>
        <p:txBody>
          <a:bodyPr anchor="ctr"/>
          <a:lstStyle>
            <a:lvl1pPr algn="just">
              <a:defRPr sz="3000" b="1" cap="all" baseline="0">
                <a:solidFill>
                  <a:schemeClr val="accent1"/>
                </a:solidFill>
                <a:latin typeface="Arial Narrow" panose="020B0606020202030204" pitchFamily="34" charset="0"/>
              </a:defRPr>
            </a:lvl1pPr>
          </a:lstStyle>
          <a:p>
            <a:r>
              <a:rPr lang="en-US" dirty="0" smtClean="0"/>
              <a:t>Click to edit Master title</a:t>
            </a:r>
            <a:endParaRPr lang="en-US" dirty="0"/>
          </a:p>
        </p:txBody>
      </p:sp>
      <p:sp>
        <p:nvSpPr>
          <p:cNvPr id="3" name="Subtitle"/>
          <p:cNvSpPr>
            <a:spLocks noGrp="1"/>
          </p:cNvSpPr>
          <p:nvPr>
            <p:ph type="subTitle" idx="1"/>
          </p:nvPr>
        </p:nvSpPr>
        <p:spPr>
          <a:xfrm>
            <a:off x="3733800" y="3880954"/>
            <a:ext cx="5356225" cy="357296"/>
          </a:xfrm>
        </p:spPr>
        <p:txBody>
          <a:bodyPr anchor="ctr"/>
          <a:lstStyle>
            <a:lvl1pPr marL="0" indent="0" algn="l">
              <a:spcBef>
                <a:spcPts val="0"/>
              </a:spcBef>
              <a:buNone/>
              <a:defRPr sz="21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a:t>
            </a:r>
            <a:endParaRPr lang="en-US" dirty="0"/>
          </a:p>
        </p:txBody>
      </p:sp>
      <p:sp>
        <p:nvSpPr>
          <p:cNvPr id="17" name="Picture: center, square"/>
          <p:cNvSpPr>
            <a:spLocks noGrp="1"/>
          </p:cNvSpPr>
          <p:nvPr>
            <p:ph type="pic" sz="quarter" idx="14" hasCustomPrompt="1"/>
          </p:nvPr>
        </p:nvSpPr>
        <p:spPr>
          <a:xfrm>
            <a:off x="3048000" y="1260475"/>
            <a:ext cx="3475038" cy="2625725"/>
          </a:xfrm>
        </p:spPr>
        <p:txBody>
          <a:bodyPr anchor="ctr"/>
          <a:lstStyle>
            <a:lvl1pPr marL="0" indent="0" algn="ctr">
              <a:buNone/>
              <a:defRPr sz="2000" baseline="0"/>
            </a:lvl1pPr>
          </a:lstStyle>
          <a:p>
            <a:r>
              <a:rPr lang="en-US" dirty="0" smtClean="0"/>
              <a:t>Click to insert image</a:t>
            </a:r>
            <a:endParaRPr lang="en-US" dirty="0"/>
          </a:p>
        </p:txBody>
      </p:sp>
      <p:sp>
        <p:nvSpPr>
          <p:cNvPr id="22" name="Logo: top-left"/>
          <p:cNvSpPr>
            <a:spLocks noGrp="1"/>
          </p:cNvSpPr>
          <p:nvPr>
            <p:ph type="pic" sz="quarter" idx="17" hasCustomPrompt="1"/>
          </p:nvPr>
        </p:nvSpPr>
        <p:spPr>
          <a:xfrm>
            <a:off x="305982" y="158750"/>
            <a:ext cx="2051050" cy="1289050"/>
          </a:xfrm>
        </p:spPr>
        <p:txBody>
          <a:bodyPr anchor="ctr"/>
          <a:lstStyle>
            <a:lvl1pPr marL="0" indent="0" algn="l">
              <a:buNone/>
              <a:defRPr lang="en-US" sz="1000" baseline="0"/>
            </a:lvl1pPr>
          </a:lstStyle>
          <a:p>
            <a:r>
              <a:rPr lang="en-US" dirty="0" smtClean="0"/>
              <a:t>Click to insert logo</a:t>
            </a:r>
            <a:endParaRPr lang="en-US" dirty="0"/>
          </a:p>
        </p:txBody>
      </p:sp>
      <p:sp>
        <p:nvSpPr>
          <p:cNvPr id="24" name="Icon: white, transparent background"/>
          <p:cNvSpPr>
            <a:spLocks noGrp="1"/>
          </p:cNvSpPr>
          <p:nvPr>
            <p:ph type="pic" sz="quarter" idx="18" hasCustomPrompt="1"/>
          </p:nvPr>
        </p:nvSpPr>
        <p:spPr>
          <a:xfrm>
            <a:off x="3048000" y="3957638"/>
            <a:ext cx="630238" cy="630237"/>
          </a:xfrm>
        </p:spPr>
        <p:txBody>
          <a:bodyPr anchor="ctr"/>
          <a:lstStyle>
            <a:lvl1pPr marL="0" indent="0" algn="ctr">
              <a:buNone/>
              <a:defRPr sz="600" baseline="0"/>
            </a:lvl1pPr>
          </a:lstStyle>
          <a:p>
            <a:r>
              <a:rPr lang="en-US" dirty="0" smtClean="0"/>
              <a:t>Click to insert white icon w/ transparent background</a:t>
            </a:r>
            <a:endParaRPr lang="en-US" dirty="0"/>
          </a:p>
        </p:txBody>
      </p:sp>
      <p:sp>
        <p:nvSpPr>
          <p:cNvPr id="16" name="Rectangle: right, gray"/>
          <p:cNvSpPr/>
          <p:nvPr userDrawn="1"/>
        </p:nvSpPr>
        <p:spPr>
          <a:xfrm>
            <a:off x="6591656" y="1261872"/>
            <a:ext cx="2478024" cy="2624328"/>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top, gray"/>
          <p:cNvSpPr/>
          <p:nvPr userDrawn="1"/>
        </p:nvSpPr>
        <p:spPr>
          <a:xfrm>
            <a:off x="3044952" y="92024"/>
            <a:ext cx="3474720" cy="109728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userDrawn="1"/>
        </p:nvSpPr>
        <p:spPr>
          <a:xfrm>
            <a:off x="305982" y="1485900"/>
            <a:ext cx="2361018" cy="243143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800" b="1" cap="all" spc="100" baseline="0" dirty="0" smtClean="0">
                <a:ln w="12700">
                  <a:solidFill>
                    <a:schemeClr val="accent3"/>
                  </a:solidFill>
                </a:ln>
                <a:solidFill>
                  <a:schemeClr val="accent3">
                    <a:lumMod val="50000"/>
                  </a:schemeClr>
                </a:solidFill>
                <a:effectLst>
                  <a:outerShdw blurRad="38100" dist="38100" dir="2700000" algn="tl">
                    <a:schemeClr val="tx1">
                      <a:lumMod val="75000"/>
                      <a:lumOff val="25000"/>
                      <a:alpha val="43000"/>
                    </a:schemeClr>
                  </a:outerShdw>
                </a:effectLst>
                <a:latin typeface="Arial Narrow" panose="020B0606020202030204" pitchFamily="34" charset="0"/>
              </a:rPr>
              <a:t>IUOE NTF </a:t>
            </a:r>
            <a:r>
              <a:rPr lang="en-US" sz="3800" b="1" i="0" cap="all" spc="100" baseline="0" dirty="0" smtClean="0">
                <a:ln w="12700">
                  <a:solidFill>
                    <a:schemeClr val="accent3"/>
                  </a:solidFill>
                </a:ln>
                <a:solidFill>
                  <a:schemeClr val="accent3">
                    <a:lumMod val="65000"/>
                  </a:schemeClr>
                </a:solidFill>
                <a:effectLst>
                  <a:outerShdw blurRad="38100" dist="38100" dir="2700000" algn="tl">
                    <a:schemeClr val="tx1">
                      <a:lumMod val="75000"/>
                      <a:lumOff val="25000"/>
                      <a:alpha val="43000"/>
                    </a:schemeClr>
                  </a:outerShdw>
                </a:effectLst>
                <a:latin typeface="Arial Narrow" panose="020B0606020202030204" pitchFamily="34" charset="0"/>
              </a:rPr>
              <a:t>National </a:t>
            </a:r>
            <a:r>
              <a:rPr lang="en-US" sz="3800" b="1" cap="all" spc="100" baseline="0" dirty="0" smtClean="0">
                <a:ln w="12700">
                  <a:solidFill>
                    <a:schemeClr val="accent3"/>
                  </a:solidFill>
                </a:ln>
                <a:solidFill>
                  <a:schemeClr val="accent1"/>
                </a:solidFill>
                <a:effectLst>
                  <a:outerShdw blurRad="38100" dist="38100" dir="2700000" algn="tl">
                    <a:schemeClr val="tx1">
                      <a:lumMod val="75000"/>
                      <a:lumOff val="25000"/>
                      <a:alpha val="43000"/>
                    </a:schemeClr>
                  </a:outerShdw>
                </a:effectLst>
                <a:latin typeface="Arial Narrow" panose="020B0606020202030204" pitchFamily="34" charset="0"/>
              </a:rPr>
              <a:t>HAZMAT </a:t>
            </a:r>
            <a:r>
              <a:rPr lang="en-US" sz="3800" b="1" cap="all" spc="100" baseline="0" dirty="0" smtClean="0">
                <a:ln w="12700">
                  <a:solidFill>
                    <a:schemeClr val="accent3"/>
                  </a:solidFill>
                </a:ln>
                <a:solidFill>
                  <a:schemeClr val="accent3">
                    <a:lumMod val="65000"/>
                  </a:schemeClr>
                </a:solidFill>
                <a:effectLst>
                  <a:outerShdw blurRad="38100" dist="38100" dir="2700000" algn="tl">
                    <a:schemeClr val="tx1">
                      <a:lumMod val="75000"/>
                      <a:lumOff val="25000"/>
                      <a:alpha val="43000"/>
                    </a:schemeClr>
                  </a:outerShdw>
                </a:effectLst>
                <a:latin typeface="Arial Narrow" panose="020B0606020202030204" pitchFamily="34" charset="0"/>
              </a:rPr>
              <a:t>Program</a:t>
            </a:r>
            <a:endParaRPr lang="en-US" sz="3800" b="1" cap="all" spc="100" baseline="0" dirty="0">
              <a:ln w="12700">
                <a:solidFill>
                  <a:schemeClr val="accent3"/>
                </a:solidFill>
              </a:ln>
              <a:solidFill>
                <a:schemeClr val="accent3">
                  <a:lumMod val="50000"/>
                </a:schemeClr>
              </a:solidFill>
              <a:effectLst>
                <a:outerShdw blurRad="38100" dist="38100" dir="2700000" algn="tl">
                  <a:schemeClr val="tx1">
                    <a:lumMod val="75000"/>
                    <a:lumOff val="25000"/>
                    <a:alpha val="43000"/>
                  </a:schemeClr>
                </a:outerShdw>
              </a:effectLst>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37213430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STER 3 Circles">
    <p:spTree>
      <p:nvGrpSpPr>
        <p:cNvPr id="1" name=""/>
        <p:cNvGrpSpPr/>
        <p:nvPr/>
      </p:nvGrpSpPr>
      <p:grpSpPr>
        <a:xfrm>
          <a:off x="0" y="0"/>
          <a:ext cx="0" cy="0"/>
          <a:chOff x="0" y="0"/>
          <a:chExt cx="0" cy="0"/>
        </a:xfrm>
      </p:grpSpPr>
      <p:sp>
        <p:nvSpPr>
          <p:cNvPr id="1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bottom-left, color"/>
          <p:cNvSpPr/>
          <p:nvPr userDrawn="1"/>
        </p:nvSpPr>
        <p:spPr>
          <a:xfrm>
            <a:off x="2971800" y="209550"/>
            <a:ext cx="3200400" cy="3200400"/>
          </a:xfrm>
          <a:prstGeom prst="ellipse">
            <a:avLst/>
          </a:prstGeom>
          <a:solidFill>
            <a:schemeClr val="accent1"/>
          </a:solidFill>
          <a:ln w="127000">
            <a:solidFill>
              <a:schemeClr val="accent3"/>
            </a:solid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bottom-left, gray"/>
          <p:cNvSpPr/>
          <p:nvPr userDrawn="1"/>
        </p:nvSpPr>
        <p:spPr>
          <a:xfrm>
            <a:off x="1476375" y="2514600"/>
            <a:ext cx="3200400" cy="3200400"/>
          </a:xfrm>
          <a:prstGeom prst="ellipse">
            <a:avLst/>
          </a:prstGeom>
          <a:pattFill prst="ltDnDiag">
            <a:fgClr>
              <a:srgbClr val="E9E9E9"/>
            </a:fgClr>
            <a:bgClr>
              <a:schemeClr val="bg1"/>
            </a:bgClr>
          </a:pattFill>
          <a:ln w="127000">
            <a:solidFill>
              <a:schemeClr val="accent3"/>
            </a:solid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Placeholder 2"/>
          <p:cNvSpPr>
            <a:spLocks noGrp="1"/>
          </p:cNvSpPr>
          <p:nvPr>
            <p:ph type="body" sz="half" idx="16" hasCustomPrompt="1"/>
          </p:nvPr>
        </p:nvSpPr>
        <p:spPr>
          <a:xfrm>
            <a:off x="1666875" y="3276600"/>
            <a:ext cx="2819401" cy="1676400"/>
          </a:xfrm>
        </p:spPr>
        <p:txBody>
          <a:bodyPr anchor="ctr"/>
          <a:lstStyle>
            <a:lvl1pPr algn="ctr">
              <a:defRPr sz="2200" b="1">
                <a:solidFill>
                  <a:schemeClr val="tx1">
                    <a:lumMod val="50000"/>
                    <a:lumOff val="50000"/>
                  </a:schemeClr>
                </a:solidFill>
              </a:defRPr>
            </a:lvl1pPr>
          </a:lstStyle>
          <a:p>
            <a:pPr lvl="0"/>
            <a:r>
              <a:rPr lang="en-US" dirty="0" smtClean="0"/>
              <a:t>Click to edit text</a:t>
            </a:r>
          </a:p>
        </p:txBody>
      </p:sp>
      <p:sp>
        <p:nvSpPr>
          <p:cNvPr id="11" name="Rectangle: top, gray"/>
          <p:cNvSpPr/>
          <p:nvPr userDrawn="1"/>
        </p:nvSpPr>
        <p:spPr>
          <a:xfrm>
            <a:off x="4448175" y="2514600"/>
            <a:ext cx="3200400" cy="3200400"/>
          </a:xfrm>
          <a:prstGeom prst="ellipse">
            <a:avLst/>
          </a:prstGeom>
          <a:pattFill prst="dkDnDiag">
            <a:fgClr>
              <a:schemeClr val="bg1"/>
            </a:fgClr>
            <a:bgClr>
              <a:schemeClr val="accent3"/>
            </a:bgClr>
          </a:pattFill>
          <a:ln w="127000">
            <a:solidFill>
              <a:schemeClr val="accent3"/>
            </a:solid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Placeholder 2"/>
          <p:cNvSpPr>
            <a:spLocks noGrp="1"/>
          </p:cNvSpPr>
          <p:nvPr>
            <p:ph type="body" sz="half" idx="15" hasCustomPrompt="1"/>
          </p:nvPr>
        </p:nvSpPr>
        <p:spPr>
          <a:xfrm>
            <a:off x="3162300" y="971550"/>
            <a:ext cx="2819401" cy="1676400"/>
          </a:xfrm>
        </p:spPr>
        <p:txBody>
          <a:bodyPr anchor="ctr"/>
          <a:lstStyle>
            <a:lvl1pPr algn="ctr">
              <a:defRPr sz="2200" b="1">
                <a:solidFill>
                  <a:schemeClr val="accent3"/>
                </a:solidFill>
                <a:effectLst/>
              </a:defRPr>
            </a:lvl1pPr>
          </a:lstStyle>
          <a:p>
            <a:pPr lvl="0"/>
            <a:r>
              <a:rPr lang="en-US" dirty="0" smtClean="0"/>
              <a:t>Click to edit text</a:t>
            </a:r>
          </a:p>
        </p:txBody>
      </p:sp>
      <p:sp>
        <p:nvSpPr>
          <p:cNvPr id="13" name="Text Placeholder 2"/>
          <p:cNvSpPr>
            <a:spLocks noGrp="1"/>
          </p:cNvSpPr>
          <p:nvPr>
            <p:ph type="body" sz="half" idx="14" hasCustomPrompt="1"/>
          </p:nvPr>
        </p:nvSpPr>
        <p:spPr>
          <a:xfrm>
            <a:off x="4638675" y="3276600"/>
            <a:ext cx="2819401" cy="1676400"/>
          </a:xfrm>
        </p:spPr>
        <p:txBody>
          <a:bodyPr anchor="ctr"/>
          <a:lstStyle>
            <a:lvl1pPr algn="ctr">
              <a:defRPr sz="2200" b="1">
                <a:solidFill>
                  <a:schemeClr val="accent3">
                    <a:lumMod val="50000"/>
                  </a:schemeClr>
                </a:solidFill>
              </a:defRPr>
            </a:lvl1pPr>
          </a:lstStyle>
          <a:p>
            <a:pPr lvl="0"/>
            <a:r>
              <a:rPr lang="en-US" dirty="0" smtClean="0"/>
              <a:t>Click to edit text</a:t>
            </a:r>
          </a:p>
        </p:txBody>
      </p:sp>
      <p:sp>
        <p:nvSpPr>
          <p:cNvPr id="10"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60000"/>
                    <a:lumOff val="4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23415107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STER Content Circles Square 01">
    <p:spTree>
      <p:nvGrpSpPr>
        <p:cNvPr id="1" name=""/>
        <p:cNvGrpSpPr/>
        <p:nvPr/>
      </p:nvGrpSpPr>
      <p:grpSpPr>
        <a:xfrm>
          <a:off x="0" y="0"/>
          <a:ext cx="0" cy="0"/>
          <a:chOff x="0" y="0"/>
          <a:chExt cx="0" cy="0"/>
        </a:xfrm>
      </p:grpSpPr>
      <p:sp>
        <p:nvSpPr>
          <p:cNvPr id="15"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bottom-left, color"/>
          <p:cNvSpPr/>
          <p:nvPr userDrawn="1"/>
        </p:nvSpPr>
        <p:spPr>
          <a:xfrm>
            <a:off x="2952750" y="1371600"/>
            <a:ext cx="3200400" cy="3200400"/>
          </a:xfrm>
          <a:prstGeom prst="rect">
            <a:avLst/>
          </a:prstGeom>
          <a:solidFill>
            <a:schemeClr val="accent1"/>
          </a:solidFill>
          <a:ln w="127000">
            <a:solidFill>
              <a:schemeClr val="accent3"/>
            </a:solid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bottom-left, gray"/>
          <p:cNvSpPr/>
          <p:nvPr userDrawn="1"/>
        </p:nvSpPr>
        <p:spPr>
          <a:xfrm>
            <a:off x="304800" y="228600"/>
            <a:ext cx="3048000" cy="3048000"/>
          </a:xfrm>
          <a:prstGeom prst="ellipse">
            <a:avLst/>
          </a:prstGeom>
          <a:pattFill prst="ltDnDiag">
            <a:fgClr>
              <a:srgbClr val="E9E9E9"/>
            </a:fgClr>
            <a:bgClr>
              <a:schemeClr val="bg1"/>
            </a:bgClr>
          </a:pattFill>
          <a:ln w="127000">
            <a:solidFill>
              <a:schemeClr val="accent3"/>
            </a:solid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Placeholder 2"/>
          <p:cNvSpPr>
            <a:spLocks noGrp="1"/>
          </p:cNvSpPr>
          <p:nvPr>
            <p:ph type="body" sz="half" idx="16" hasCustomPrompt="1"/>
          </p:nvPr>
        </p:nvSpPr>
        <p:spPr>
          <a:xfrm>
            <a:off x="495300" y="990600"/>
            <a:ext cx="2691246" cy="1600200"/>
          </a:xfrm>
        </p:spPr>
        <p:txBody>
          <a:bodyPr anchor="ctr"/>
          <a:lstStyle>
            <a:lvl1pPr algn="ctr">
              <a:defRPr sz="2200" b="1">
                <a:solidFill>
                  <a:schemeClr val="tx1">
                    <a:lumMod val="50000"/>
                    <a:lumOff val="50000"/>
                  </a:schemeClr>
                </a:solidFill>
              </a:defRPr>
            </a:lvl1pPr>
          </a:lstStyle>
          <a:p>
            <a:pPr lvl="0"/>
            <a:r>
              <a:rPr lang="en-US" dirty="0" smtClean="0"/>
              <a:t>Click to edit text</a:t>
            </a:r>
          </a:p>
        </p:txBody>
      </p:sp>
      <p:sp>
        <p:nvSpPr>
          <p:cNvPr id="11" name="Rectangle: top, gray"/>
          <p:cNvSpPr/>
          <p:nvPr userDrawn="1"/>
        </p:nvSpPr>
        <p:spPr>
          <a:xfrm>
            <a:off x="5791200" y="2898648"/>
            <a:ext cx="3044952" cy="3044952"/>
          </a:xfrm>
          <a:prstGeom prst="ellipse">
            <a:avLst/>
          </a:prstGeom>
          <a:pattFill prst="dkDnDiag">
            <a:fgClr>
              <a:schemeClr val="bg1"/>
            </a:fgClr>
            <a:bgClr>
              <a:schemeClr val="accent3"/>
            </a:bgClr>
          </a:pattFill>
          <a:ln w="127000">
            <a:solidFill>
              <a:schemeClr val="accent3"/>
            </a:solid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 Placeholder 2"/>
          <p:cNvSpPr>
            <a:spLocks noGrp="1"/>
          </p:cNvSpPr>
          <p:nvPr>
            <p:ph type="body" sz="half" idx="14" hasCustomPrompt="1"/>
          </p:nvPr>
        </p:nvSpPr>
        <p:spPr>
          <a:xfrm>
            <a:off x="5903976" y="3582924"/>
            <a:ext cx="2819401" cy="1676400"/>
          </a:xfrm>
        </p:spPr>
        <p:txBody>
          <a:bodyPr anchor="ctr"/>
          <a:lstStyle>
            <a:lvl1pPr algn="ctr">
              <a:defRPr sz="2200" b="1">
                <a:solidFill>
                  <a:schemeClr val="accent3">
                    <a:lumMod val="50000"/>
                  </a:schemeClr>
                </a:solidFill>
              </a:defRPr>
            </a:lvl1pPr>
          </a:lstStyle>
          <a:p>
            <a:pPr lvl="0"/>
            <a:r>
              <a:rPr lang="en-US" dirty="0" smtClean="0"/>
              <a:t>Click to edit text</a:t>
            </a:r>
          </a:p>
        </p:txBody>
      </p:sp>
      <p:sp>
        <p:nvSpPr>
          <p:cNvPr id="10" name="Content Placeholder 2"/>
          <p:cNvSpPr>
            <a:spLocks noGrp="1"/>
          </p:cNvSpPr>
          <p:nvPr>
            <p:ph idx="1"/>
          </p:nvPr>
        </p:nvSpPr>
        <p:spPr>
          <a:xfrm>
            <a:off x="3019425" y="1438275"/>
            <a:ext cx="3076575" cy="3067050"/>
          </a:xfrm>
        </p:spPr>
        <p:txBody>
          <a:bodyPr anchor="ctr"/>
          <a:lstStyle>
            <a:lvl1pPr algn="ctr">
              <a:defRPr sz="2200" b="1">
                <a:solidFill>
                  <a:schemeClr val="accent3"/>
                </a:solidFill>
              </a:defRPr>
            </a:lvl1pPr>
            <a:lvl2pPr>
              <a:defRPr sz="2400"/>
            </a:lvl2pPr>
            <a:lvl3pPr>
              <a:defRPr sz="2400"/>
            </a:lvl3pPr>
            <a:lvl4pPr>
              <a:defRPr sz="2200"/>
            </a:lvl4pPr>
            <a:lvl5pPr>
              <a:defRPr sz="2200"/>
            </a:lvl5pPr>
            <a:lvl6pPr>
              <a:defRPr sz="2000"/>
            </a:lvl6pPr>
            <a:lvl7pPr>
              <a:defRPr sz="2000"/>
            </a:lvl7pPr>
            <a:lvl8pPr>
              <a:defRPr sz="2000"/>
            </a:lvl8pPr>
            <a:lvl9pPr>
              <a:defRPr sz="2000"/>
            </a:lvl9pPr>
          </a:lstStyle>
          <a:p>
            <a:pPr lvl="0"/>
            <a:r>
              <a:rPr lang="en-US" dirty="0" smtClean="0"/>
              <a:t>Click to edit Master text styles</a:t>
            </a:r>
          </a:p>
        </p:txBody>
      </p:sp>
      <p:sp>
        <p:nvSpPr>
          <p:cNvPr id="14"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7756927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STER Title, Content and 2 Columns 02">
    <p:spTree>
      <p:nvGrpSpPr>
        <p:cNvPr id="1" name=""/>
        <p:cNvGrpSpPr/>
        <p:nvPr/>
      </p:nvGrpSpPr>
      <p:grpSpPr>
        <a:xfrm>
          <a:off x="0" y="0"/>
          <a:ext cx="0" cy="0"/>
          <a:chOff x="0" y="0"/>
          <a:chExt cx="0" cy="0"/>
        </a:xfrm>
      </p:grpSpPr>
      <p:sp>
        <p:nvSpPr>
          <p:cNvPr id="12" name="White background"/>
          <p:cNvSpPr/>
          <p:nvPr userDrawn="1"/>
        </p:nvSpPr>
        <p:spPr>
          <a:xfrm>
            <a:off x="0" y="0"/>
            <a:ext cx="9144000" cy="6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right, gray"/>
          <p:cNvSpPr/>
          <p:nvPr userDrawn="1"/>
        </p:nvSpPr>
        <p:spPr>
          <a:xfrm>
            <a:off x="82677" y="1152524"/>
            <a:ext cx="8284464" cy="4900613"/>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top-left, color"/>
          <p:cNvSpPr/>
          <p:nvPr userDrawn="1"/>
        </p:nvSpPr>
        <p:spPr>
          <a:xfrm>
            <a:off x="73152" y="73152"/>
            <a:ext cx="8284464" cy="993648"/>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76200" y="76200"/>
            <a:ext cx="8281416" cy="990600"/>
          </a:xfrm>
        </p:spPr>
        <p:txBody>
          <a:bodyPr/>
          <a:lstStyle>
            <a:lvl1pPr>
              <a:defRPr>
                <a:solidFill>
                  <a:schemeClr val="accent3"/>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10" name="Square: top-right, color"/>
          <p:cNvSpPr/>
          <p:nvPr userDrawn="1"/>
        </p:nvSpPr>
        <p:spPr>
          <a:xfrm>
            <a:off x="8439912" y="73151"/>
            <a:ext cx="630936" cy="5989511"/>
          </a:xfrm>
          <a:prstGeom prst="rect">
            <a:avLst/>
          </a:prstGeom>
          <a:solidFill>
            <a:srgbClr val="FFAA2D"/>
          </a:solidFill>
          <a:ln w="3175">
            <a:solidFill>
              <a:schemeClr val="accent1"/>
            </a:solidFill>
          </a:ln>
          <a:effectLst>
            <a:innerShdw blurRad="114300">
              <a:schemeClr val="accent1">
                <a:lumMod val="75000"/>
                <a:alpha val="5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Elbow Connector 15"/>
          <p:cNvCxnSpPr/>
          <p:nvPr userDrawn="1"/>
        </p:nvCxnSpPr>
        <p:spPr>
          <a:xfrm rot="5400000">
            <a:off x="1682115" y="3461385"/>
            <a:ext cx="4892040" cy="274320"/>
          </a:xfrm>
          <a:prstGeom prst="bentConnector3">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userDrawn="1"/>
        </p:nvCxnSpPr>
        <p:spPr>
          <a:xfrm rot="5400000">
            <a:off x="1644396" y="3461004"/>
            <a:ext cx="4910328" cy="274320"/>
          </a:xfrm>
          <a:prstGeom prst="bentConnector3">
            <a:avLst>
              <a:gd name="adj1" fmla="val 49612"/>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419600" y="1371600"/>
            <a:ext cx="3886200" cy="4419600"/>
          </a:xfrm>
        </p:spPr>
        <p:txBody>
          <a:bodyPr/>
          <a:lstStyle>
            <a:lvl1pPr>
              <a:defRPr/>
            </a:lvl1pPr>
            <a:lvl2pPr marL="457200" indent="0">
              <a:buNone/>
              <a:defRPr/>
            </a:lvl2pPr>
          </a:lstStyle>
          <a:p>
            <a:pPr lvl="0"/>
            <a:r>
              <a:rPr lang="en-US" dirty="0" smtClean="0"/>
              <a:t>Click to edit Master text styles</a:t>
            </a:r>
          </a:p>
        </p:txBody>
      </p:sp>
      <p:sp>
        <p:nvSpPr>
          <p:cNvPr id="3" name="Content Placeholder 2"/>
          <p:cNvSpPr>
            <a:spLocks noGrp="1"/>
          </p:cNvSpPr>
          <p:nvPr>
            <p:ph sz="half" idx="1"/>
          </p:nvPr>
        </p:nvSpPr>
        <p:spPr>
          <a:xfrm>
            <a:off x="228600" y="1371600"/>
            <a:ext cx="3886200" cy="4419600"/>
          </a:xfrm>
        </p:spPr>
        <p:txBody>
          <a:bodyPr/>
          <a:lstStyle/>
          <a:p>
            <a:pPr lvl="0"/>
            <a:r>
              <a:rPr lang="en-US" dirty="0" smtClean="0"/>
              <a:t>Click to edit Master text styles</a:t>
            </a:r>
          </a:p>
        </p:txBody>
      </p:sp>
      <p:sp>
        <p:nvSpPr>
          <p:cNvPr id="14"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7335346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ASTER End">
    <p:spTree>
      <p:nvGrpSpPr>
        <p:cNvPr id="1" name=""/>
        <p:cNvGrpSpPr/>
        <p:nvPr/>
      </p:nvGrpSpPr>
      <p:grpSpPr>
        <a:xfrm>
          <a:off x="0" y="0"/>
          <a:ext cx="0" cy="0"/>
          <a:chOff x="0" y="0"/>
          <a:chExt cx="0" cy="0"/>
        </a:xfrm>
      </p:grpSpPr>
      <p:sp>
        <p:nvSpPr>
          <p:cNvPr id="23" name="Rectangle: center, gray"/>
          <p:cNvSpPr/>
          <p:nvPr userDrawn="1"/>
        </p:nvSpPr>
        <p:spPr>
          <a:xfrm>
            <a:off x="82296" y="493776"/>
            <a:ext cx="8988552" cy="5568696"/>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Disclaimer" hidden="1"/>
          <p:cNvSpPr>
            <a:spLocks noGrp="1"/>
          </p:cNvSpPr>
          <p:nvPr>
            <p:ph type="title"/>
          </p:nvPr>
        </p:nvSpPr>
        <p:spPr>
          <a:xfrm>
            <a:off x="4008783" y="108186"/>
            <a:ext cx="4648200" cy="272151"/>
          </a:xfrm>
        </p:spPr>
        <p:txBody>
          <a:bodyPr/>
          <a:lstStyle>
            <a:lvl1pPr>
              <a:defRPr sz="1000">
                <a:solidFill>
                  <a:schemeClr val="bg2"/>
                </a:solidFill>
              </a:defRPr>
            </a:lvl1pPr>
          </a:lstStyle>
          <a:p>
            <a:r>
              <a:rPr lang="en-US" smtClean="0"/>
              <a:t>Click to edit Master title style</a:t>
            </a:r>
            <a:endParaRPr lang="en-US"/>
          </a:p>
        </p:txBody>
      </p:sp>
      <p:sp>
        <p:nvSpPr>
          <p:cNvPr id="6" name="Organization Name: bottom"/>
          <p:cNvSpPr txBox="1">
            <a:spLocks/>
          </p:cNvSpPr>
          <p:nvPr userDrawn="1"/>
        </p:nvSpPr>
        <p:spPr>
          <a:xfrm>
            <a:off x="3945148" y="6338127"/>
            <a:ext cx="5198852" cy="533400"/>
          </a:xfrm>
          <a:prstGeom prst="rect">
            <a:avLst/>
          </a:prstGeom>
        </p:spPr>
        <p:txBody>
          <a:bodyPr anchor="ctr"/>
          <a:lstStyle>
            <a:lvl1pPr algn="l" rtl="0" eaLnBrk="0" fontAlgn="base" hangingPunct="0">
              <a:spcBef>
                <a:spcPct val="0"/>
              </a:spcBef>
              <a:spcAft>
                <a:spcPct val="0"/>
              </a:spcAft>
              <a:defRPr sz="3000" b="1" cap="all" baseline="0">
                <a:solidFill>
                  <a:schemeClr val="accent1"/>
                </a:solidFill>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3200" kern="0" dirty="0" smtClean="0">
                <a:solidFill>
                  <a:schemeClr val="bg2"/>
                </a:solidFill>
              </a:rPr>
              <a:t>Disclaimer</a:t>
            </a:r>
            <a:endParaRPr lang="en-US" sz="3200" kern="0" dirty="0">
              <a:solidFill>
                <a:schemeClr val="bg2"/>
              </a:solidFill>
            </a:endParaRPr>
          </a:p>
        </p:txBody>
      </p:sp>
      <p:sp>
        <p:nvSpPr>
          <p:cNvPr id="7" name="Organization Name: top"/>
          <p:cNvSpPr txBox="1">
            <a:spLocks/>
          </p:cNvSpPr>
          <p:nvPr userDrawn="1"/>
        </p:nvSpPr>
        <p:spPr>
          <a:xfrm>
            <a:off x="3953774" y="6098477"/>
            <a:ext cx="5198852" cy="355600"/>
          </a:xfrm>
          <a:prstGeom prst="rect">
            <a:avLst/>
          </a:prstGeom>
        </p:spPr>
        <p:txBody>
          <a:bodyPr anchor="ctr"/>
          <a:lstStyle>
            <a:lvl1pPr marL="0" indent="0" algn="l" rtl="0" eaLnBrk="0" fontAlgn="base" hangingPunct="0">
              <a:spcBef>
                <a:spcPts val="0"/>
              </a:spcBef>
              <a:spcAft>
                <a:spcPct val="0"/>
              </a:spcAft>
              <a:buNone/>
              <a:defRPr sz="2100" b="1" cap="none" baseline="0">
                <a:solidFill>
                  <a:schemeClr val="tx2"/>
                </a:solidFill>
                <a:latin typeface="Arial Narrow" panose="020B0606020202030204" pitchFamily="34" charset="0"/>
                <a:ea typeface="ＭＳ Ｐゴシック" pitchFamily="-65" charset="-128"/>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pitchFamily="-65" charset="-128"/>
              </a:defRPr>
            </a:lvl2pPr>
            <a:lvl3pPr marL="914400" indent="0" algn="ctr" rtl="0" eaLnBrk="0" fontAlgn="base" hangingPunct="0">
              <a:spcBef>
                <a:spcPct val="20000"/>
              </a:spcBef>
              <a:spcAft>
                <a:spcPct val="0"/>
              </a:spcAft>
              <a:buNone/>
              <a:defRPr sz="2400">
                <a:solidFill>
                  <a:schemeClr val="tx1"/>
                </a:solidFill>
                <a:latin typeface="+mn-lt"/>
                <a:ea typeface="ＭＳ Ｐゴシック" pitchFamily="-65"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pitchFamily="-65"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pitchFamily="-65"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kern="0" dirty="0" smtClean="0">
                <a:solidFill>
                  <a:schemeClr val="tx2">
                    <a:lumMod val="60000"/>
                    <a:lumOff val="40000"/>
                  </a:schemeClr>
                </a:solidFill>
              </a:rPr>
              <a:t>IUOE NTF National HAZMAT Program</a:t>
            </a:r>
            <a:endParaRPr lang="en-US" kern="0" dirty="0">
              <a:solidFill>
                <a:schemeClr val="tx2">
                  <a:lumMod val="60000"/>
                  <a:lumOff val="40000"/>
                </a:schemeClr>
              </a:solidFill>
            </a:endParaRPr>
          </a:p>
        </p:txBody>
      </p:sp>
      <p:sp>
        <p:nvSpPr>
          <p:cNvPr id="8" name="Logo: left"/>
          <p:cNvSpPr>
            <a:spLocks noGrp="1"/>
          </p:cNvSpPr>
          <p:nvPr>
            <p:ph type="pic" sz="quarter" idx="17" hasCustomPrompt="1"/>
          </p:nvPr>
        </p:nvSpPr>
        <p:spPr>
          <a:xfrm>
            <a:off x="457200" y="838200"/>
            <a:ext cx="3657600" cy="3657600"/>
          </a:xfrm>
        </p:spPr>
        <p:txBody>
          <a:bodyPr anchor="ctr"/>
          <a:lstStyle>
            <a:lvl1pPr marL="0" indent="0" algn="ctr">
              <a:buNone/>
              <a:defRPr lang="en-US" sz="2000" baseline="0">
                <a:solidFill>
                  <a:schemeClr val="tx1"/>
                </a:solidFill>
              </a:defRPr>
            </a:lvl1pPr>
          </a:lstStyle>
          <a:p>
            <a:r>
              <a:rPr lang="en-US" dirty="0" smtClean="0"/>
              <a:t>Click to insert logo</a:t>
            </a:r>
            <a:endParaRPr lang="en-US" dirty="0"/>
          </a:p>
        </p:txBody>
      </p:sp>
      <p:sp>
        <p:nvSpPr>
          <p:cNvPr id="16" name="Text: Disclaimer content"/>
          <p:cNvSpPr>
            <a:spLocks noGrp="1"/>
          </p:cNvSpPr>
          <p:nvPr>
            <p:ph type="body" sz="quarter" idx="18" hasCustomPrompt="1"/>
          </p:nvPr>
        </p:nvSpPr>
        <p:spPr>
          <a:xfrm>
            <a:off x="4038600" y="1219200"/>
            <a:ext cx="4613275" cy="2895600"/>
          </a:xfrm>
        </p:spPr>
        <p:txBody>
          <a:bodyPr anchor="ctr"/>
          <a:lstStyle>
            <a:lvl1pPr marL="0" indent="0">
              <a:buNone/>
              <a:defRPr sz="2200" b="1">
                <a:solidFill>
                  <a:schemeClr val="tx2">
                    <a:lumMod val="60000"/>
                    <a:lumOff val="40000"/>
                  </a:schemeClr>
                </a:solidFill>
                <a:latin typeface="Arial Narrow" panose="020B0606020202030204" pitchFamily="34" charset="0"/>
              </a:defRPr>
            </a:lvl1pPr>
            <a:lvl2pPr>
              <a:defRPr b="1">
                <a:latin typeface="Arial Narrow" panose="020B0606020202030204" pitchFamily="34" charset="0"/>
              </a:defRPr>
            </a:lvl2pPr>
            <a:lvl3pPr>
              <a:defRPr b="1">
                <a:latin typeface="Arial Narrow" panose="020B0606020202030204" pitchFamily="34" charset="0"/>
              </a:defRPr>
            </a:lvl3pPr>
            <a:lvl4pPr>
              <a:defRPr b="1">
                <a:latin typeface="Arial Narrow" panose="020B0606020202030204" pitchFamily="34" charset="0"/>
              </a:defRPr>
            </a:lvl4pPr>
            <a:lvl5pPr>
              <a:defRPr b="1">
                <a:latin typeface="Arial Narrow" panose="020B0606020202030204" pitchFamily="34" charset="0"/>
              </a:defRPr>
            </a:lvl5pPr>
          </a:lstStyle>
          <a:p>
            <a:pPr lvl="0"/>
            <a:r>
              <a:rPr lang="en-US" dirty="0" smtClean="0"/>
              <a:t>Click to insert disclaimer content.</a:t>
            </a:r>
          </a:p>
        </p:txBody>
      </p:sp>
      <p:sp>
        <p:nvSpPr>
          <p:cNvPr id="17" name="Text: Phone number"/>
          <p:cNvSpPr>
            <a:spLocks noGrp="1"/>
          </p:cNvSpPr>
          <p:nvPr>
            <p:ph type="body" sz="quarter" idx="19" hasCustomPrompt="1"/>
          </p:nvPr>
        </p:nvSpPr>
        <p:spPr>
          <a:xfrm>
            <a:off x="3780183" y="4774095"/>
            <a:ext cx="5181601" cy="419100"/>
          </a:xfrm>
        </p:spPr>
        <p:txBody>
          <a:bodyPr anchor="ctr"/>
          <a:lstStyle>
            <a:lvl1pPr marL="0" indent="0" algn="r">
              <a:buNone/>
              <a:defRPr sz="2200" b="0" baseline="0">
                <a:solidFill>
                  <a:schemeClr val="bg1">
                    <a:lumMod val="50000"/>
                  </a:schemeClr>
                </a:solidFill>
                <a:latin typeface="Arial Narrow" panose="020B0606020202030204" pitchFamily="34" charset="0"/>
              </a:defRPr>
            </a:lvl1pPr>
            <a:lvl2pPr>
              <a:defRPr b="1">
                <a:latin typeface="Arial Narrow" panose="020B0606020202030204" pitchFamily="34" charset="0"/>
              </a:defRPr>
            </a:lvl2pPr>
            <a:lvl3pPr>
              <a:defRPr b="1">
                <a:latin typeface="Arial Narrow" panose="020B0606020202030204" pitchFamily="34" charset="0"/>
              </a:defRPr>
            </a:lvl3pPr>
            <a:lvl4pPr>
              <a:defRPr b="1">
                <a:latin typeface="Arial Narrow" panose="020B0606020202030204" pitchFamily="34" charset="0"/>
              </a:defRPr>
            </a:lvl4pPr>
            <a:lvl5pPr>
              <a:defRPr b="1">
                <a:latin typeface="Arial Narrow" panose="020B0606020202030204" pitchFamily="34" charset="0"/>
              </a:defRPr>
            </a:lvl5pPr>
          </a:lstStyle>
          <a:p>
            <a:pPr lvl="0"/>
            <a:r>
              <a:rPr lang="en-US" dirty="0" smtClean="0"/>
              <a:t>Click to insert phone number  </a:t>
            </a:r>
          </a:p>
        </p:txBody>
      </p:sp>
      <p:sp>
        <p:nvSpPr>
          <p:cNvPr id="18" name="Text: Email address"/>
          <p:cNvSpPr>
            <a:spLocks noGrp="1"/>
          </p:cNvSpPr>
          <p:nvPr>
            <p:ph type="body" sz="quarter" idx="20" hasCustomPrompt="1"/>
          </p:nvPr>
        </p:nvSpPr>
        <p:spPr>
          <a:xfrm>
            <a:off x="3780183" y="5144328"/>
            <a:ext cx="5181601" cy="419100"/>
          </a:xfrm>
        </p:spPr>
        <p:txBody>
          <a:bodyPr anchor="ctr"/>
          <a:lstStyle>
            <a:lvl1pPr marL="0" indent="0" algn="r">
              <a:buNone/>
              <a:defRPr sz="2200" b="0" baseline="0">
                <a:solidFill>
                  <a:schemeClr val="bg1">
                    <a:lumMod val="50000"/>
                  </a:schemeClr>
                </a:solidFill>
                <a:latin typeface="Arial Narrow" panose="020B0606020202030204" pitchFamily="34" charset="0"/>
              </a:defRPr>
            </a:lvl1pPr>
            <a:lvl2pPr>
              <a:defRPr b="1">
                <a:latin typeface="Arial Narrow" panose="020B0606020202030204" pitchFamily="34" charset="0"/>
              </a:defRPr>
            </a:lvl2pPr>
            <a:lvl3pPr>
              <a:defRPr b="1">
                <a:latin typeface="Arial Narrow" panose="020B0606020202030204" pitchFamily="34" charset="0"/>
              </a:defRPr>
            </a:lvl3pPr>
            <a:lvl4pPr>
              <a:defRPr b="1">
                <a:latin typeface="Arial Narrow" panose="020B0606020202030204" pitchFamily="34" charset="0"/>
              </a:defRPr>
            </a:lvl4pPr>
            <a:lvl5pPr>
              <a:defRPr b="1">
                <a:latin typeface="Arial Narrow" panose="020B0606020202030204" pitchFamily="34" charset="0"/>
              </a:defRPr>
            </a:lvl5pPr>
          </a:lstStyle>
          <a:p>
            <a:pPr lvl="0"/>
            <a:r>
              <a:rPr lang="en-US" dirty="0" smtClean="0"/>
              <a:t>Click to insert email address</a:t>
            </a:r>
          </a:p>
        </p:txBody>
      </p:sp>
      <p:sp>
        <p:nvSpPr>
          <p:cNvPr id="19" name="Text: Email address"/>
          <p:cNvSpPr>
            <a:spLocks noGrp="1"/>
          </p:cNvSpPr>
          <p:nvPr>
            <p:ph type="body" sz="quarter" idx="21" hasCustomPrompt="1"/>
          </p:nvPr>
        </p:nvSpPr>
        <p:spPr>
          <a:xfrm>
            <a:off x="3780183" y="5524500"/>
            <a:ext cx="5181601" cy="419100"/>
          </a:xfrm>
        </p:spPr>
        <p:txBody>
          <a:bodyPr anchor="ctr"/>
          <a:lstStyle>
            <a:lvl1pPr marL="0" indent="0" algn="r">
              <a:buNone/>
              <a:defRPr sz="2200" b="0" baseline="0">
                <a:solidFill>
                  <a:schemeClr val="bg1">
                    <a:lumMod val="50000"/>
                  </a:schemeClr>
                </a:solidFill>
                <a:latin typeface="Arial Narrow" panose="020B0606020202030204" pitchFamily="34" charset="0"/>
              </a:defRPr>
            </a:lvl1pPr>
            <a:lvl2pPr>
              <a:defRPr b="1">
                <a:latin typeface="Arial Narrow" panose="020B0606020202030204" pitchFamily="34" charset="0"/>
              </a:defRPr>
            </a:lvl2pPr>
            <a:lvl3pPr>
              <a:defRPr b="1">
                <a:latin typeface="Arial Narrow" panose="020B0606020202030204" pitchFamily="34" charset="0"/>
              </a:defRPr>
            </a:lvl3pPr>
            <a:lvl4pPr>
              <a:defRPr b="1">
                <a:latin typeface="Arial Narrow" panose="020B0606020202030204" pitchFamily="34" charset="0"/>
              </a:defRPr>
            </a:lvl4pPr>
            <a:lvl5pPr>
              <a:defRPr b="1">
                <a:latin typeface="Arial Narrow" panose="020B0606020202030204" pitchFamily="34" charset="0"/>
              </a:defRPr>
            </a:lvl5pPr>
          </a:lstStyle>
          <a:p>
            <a:pPr lvl="0"/>
            <a:r>
              <a:rPr lang="en-US" dirty="0" smtClean="0"/>
              <a:t>Click to insert web address</a:t>
            </a:r>
          </a:p>
        </p:txBody>
      </p:sp>
      <p:sp>
        <p:nvSpPr>
          <p:cNvPr id="15" name="Rectangle: bottom-left, color"/>
          <p:cNvSpPr/>
          <p:nvPr userDrawn="1"/>
        </p:nvSpPr>
        <p:spPr>
          <a:xfrm>
            <a:off x="73152" y="6153912"/>
            <a:ext cx="3163824"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quare: bottom-left, color"/>
          <p:cNvSpPr/>
          <p:nvPr userDrawn="1"/>
        </p:nvSpPr>
        <p:spPr>
          <a:xfrm>
            <a:off x="3337560" y="6153912"/>
            <a:ext cx="630936" cy="630237"/>
          </a:xfrm>
          <a:prstGeom prst="rect">
            <a:avLst/>
          </a:prstGeom>
          <a:solidFill>
            <a:srgbClr val="FFAA2D"/>
          </a:solidFill>
          <a:ln w="3175">
            <a:solidFill>
              <a:schemeClr val="accent1"/>
            </a:solidFill>
          </a:ln>
          <a:effectLst>
            <a:innerShdw blurRad="114300">
              <a:schemeClr val="accent1">
                <a:lumMod val="75000"/>
                <a:alpha val="5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Square: top-right, color"/>
          <p:cNvSpPr/>
          <p:nvPr userDrawn="1"/>
        </p:nvSpPr>
        <p:spPr>
          <a:xfrm>
            <a:off x="8737600" y="78369"/>
            <a:ext cx="329184" cy="329184"/>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top-right, gray"/>
          <p:cNvSpPr/>
          <p:nvPr userDrawn="1"/>
        </p:nvSpPr>
        <p:spPr>
          <a:xfrm>
            <a:off x="3949624" y="82296"/>
            <a:ext cx="4690872" cy="329184"/>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xmlns="" val="2353768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STER Title 05">
    <p:bg>
      <p:bgPr>
        <a:solidFill>
          <a:schemeClr val="bg1">
            <a:alpha val="0"/>
          </a:schemeClr>
        </a:solidFill>
        <a:effectLst/>
      </p:bgPr>
    </p:bg>
    <p:spTree>
      <p:nvGrpSpPr>
        <p:cNvPr id="1" name=""/>
        <p:cNvGrpSpPr/>
        <p:nvPr/>
      </p:nvGrpSpPr>
      <p:grpSpPr>
        <a:xfrm>
          <a:off x="0" y="0"/>
          <a:ext cx="0" cy="0"/>
          <a:chOff x="0" y="0"/>
          <a:chExt cx="0" cy="0"/>
        </a:xfrm>
      </p:grpSpPr>
      <p:sp>
        <p:nvSpPr>
          <p:cNvPr id="7" name="Rectangle: bottom-left, gray"/>
          <p:cNvSpPr/>
          <p:nvPr userDrawn="1"/>
        </p:nvSpPr>
        <p:spPr>
          <a:xfrm>
            <a:off x="82550" y="4672013"/>
            <a:ext cx="2889250" cy="2103437"/>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3048000" y="4672012"/>
            <a:ext cx="630238" cy="210312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bottom-left, color"/>
          <p:cNvSpPr/>
          <p:nvPr userDrawn="1"/>
        </p:nvSpPr>
        <p:spPr>
          <a:xfrm>
            <a:off x="82550" y="3957638"/>
            <a:ext cx="2889250"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3048000" y="3957638"/>
            <a:ext cx="630238"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Module title"/>
          <p:cNvSpPr>
            <a:spLocks noGrp="1"/>
          </p:cNvSpPr>
          <p:nvPr>
            <p:ph type="ctrTitle"/>
          </p:nvPr>
        </p:nvSpPr>
        <p:spPr>
          <a:xfrm>
            <a:off x="3733800" y="4211741"/>
            <a:ext cx="5356225" cy="458445"/>
          </a:xfrm>
        </p:spPr>
        <p:txBody>
          <a:bodyPr anchor="ctr"/>
          <a:lstStyle>
            <a:lvl1pPr algn="just">
              <a:defRPr sz="3000" b="1" cap="all" baseline="0">
                <a:solidFill>
                  <a:schemeClr val="accent1"/>
                </a:solidFill>
                <a:latin typeface="Arial Narrow" panose="020B0606020202030204" pitchFamily="34" charset="0"/>
              </a:defRPr>
            </a:lvl1pPr>
          </a:lstStyle>
          <a:p>
            <a:r>
              <a:rPr lang="en-US" dirty="0" smtClean="0"/>
              <a:t>Click to edit Master title</a:t>
            </a:r>
            <a:endParaRPr lang="en-US" dirty="0"/>
          </a:p>
        </p:txBody>
      </p:sp>
      <p:sp>
        <p:nvSpPr>
          <p:cNvPr id="3" name="Subtitle"/>
          <p:cNvSpPr>
            <a:spLocks noGrp="1"/>
          </p:cNvSpPr>
          <p:nvPr>
            <p:ph type="subTitle" idx="1"/>
          </p:nvPr>
        </p:nvSpPr>
        <p:spPr>
          <a:xfrm>
            <a:off x="3733800" y="3880954"/>
            <a:ext cx="5356225" cy="357296"/>
          </a:xfrm>
        </p:spPr>
        <p:txBody>
          <a:bodyPr anchor="ctr"/>
          <a:lstStyle>
            <a:lvl1pPr marL="0" indent="0" algn="l">
              <a:spcBef>
                <a:spcPts val="0"/>
              </a:spcBef>
              <a:buNone/>
              <a:defRPr sz="21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a:t>
            </a:r>
            <a:endParaRPr lang="en-US" dirty="0"/>
          </a:p>
        </p:txBody>
      </p:sp>
      <p:sp>
        <p:nvSpPr>
          <p:cNvPr id="17" name="Picture: center, square"/>
          <p:cNvSpPr>
            <a:spLocks noGrp="1"/>
          </p:cNvSpPr>
          <p:nvPr>
            <p:ph type="pic" sz="quarter" idx="14" hasCustomPrompt="1"/>
          </p:nvPr>
        </p:nvSpPr>
        <p:spPr>
          <a:xfrm>
            <a:off x="3048000" y="1260475"/>
            <a:ext cx="3475038" cy="2625725"/>
          </a:xfrm>
        </p:spPr>
        <p:txBody>
          <a:bodyPr anchor="ctr"/>
          <a:lstStyle>
            <a:lvl1pPr marL="0" indent="0" algn="ctr">
              <a:buNone/>
              <a:defRPr sz="2000" baseline="0"/>
            </a:lvl1pPr>
          </a:lstStyle>
          <a:p>
            <a:r>
              <a:rPr lang="en-US" dirty="0" smtClean="0"/>
              <a:t>Click to insert image</a:t>
            </a:r>
            <a:endParaRPr lang="en-US" dirty="0"/>
          </a:p>
        </p:txBody>
      </p:sp>
      <p:sp>
        <p:nvSpPr>
          <p:cNvPr id="22" name="Logo: top-left"/>
          <p:cNvSpPr>
            <a:spLocks noGrp="1"/>
          </p:cNvSpPr>
          <p:nvPr>
            <p:ph type="pic" sz="quarter" idx="17" hasCustomPrompt="1"/>
          </p:nvPr>
        </p:nvSpPr>
        <p:spPr>
          <a:xfrm>
            <a:off x="305982" y="158750"/>
            <a:ext cx="2051050" cy="1289050"/>
          </a:xfrm>
        </p:spPr>
        <p:txBody>
          <a:bodyPr anchor="ctr"/>
          <a:lstStyle>
            <a:lvl1pPr marL="0" indent="0" algn="l">
              <a:buNone/>
              <a:defRPr lang="en-US" sz="1000" baseline="0"/>
            </a:lvl1pPr>
          </a:lstStyle>
          <a:p>
            <a:r>
              <a:rPr lang="en-US" dirty="0" smtClean="0"/>
              <a:t>Click to insert logo</a:t>
            </a:r>
            <a:endParaRPr lang="en-US" dirty="0"/>
          </a:p>
        </p:txBody>
      </p:sp>
      <p:sp>
        <p:nvSpPr>
          <p:cNvPr id="24" name="Icon: white, transparent background"/>
          <p:cNvSpPr>
            <a:spLocks noGrp="1"/>
          </p:cNvSpPr>
          <p:nvPr>
            <p:ph type="pic" sz="quarter" idx="18" hasCustomPrompt="1"/>
          </p:nvPr>
        </p:nvSpPr>
        <p:spPr>
          <a:xfrm>
            <a:off x="3048000" y="3957638"/>
            <a:ext cx="630238" cy="630237"/>
          </a:xfrm>
        </p:spPr>
        <p:txBody>
          <a:bodyPr anchor="ctr"/>
          <a:lstStyle>
            <a:lvl1pPr marL="0" indent="0" algn="ctr">
              <a:buNone/>
              <a:defRPr sz="600" baseline="0"/>
            </a:lvl1pPr>
          </a:lstStyle>
          <a:p>
            <a:r>
              <a:rPr lang="en-US" dirty="0" smtClean="0"/>
              <a:t>Click to insert white icon w/ transparent background</a:t>
            </a:r>
            <a:endParaRPr lang="en-US" dirty="0"/>
          </a:p>
        </p:txBody>
      </p:sp>
      <p:sp>
        <p:nvSpPr>
          <p:cNvPr id="16" name="Rectangle: right, gray"/>
          <p:cNvSpPr/>
          <p:nvPr userDrawn="1"/>
        </p:nvSpPr>
        <p:spPr>
          <a:xfrm>
            <a:off x="6591656" y="1261872"/>
            <a:ext cx="2478024" cy="2624328"/>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top, gray"/>
          <p:cNvSpPr/>
          <p:nvPr userDrawn="1"/>
        </p:nvSpPr>
        <p:spPr>
          <a:xfrm>
            <a:off x="3044952" y="92024"/>
            <a:ext cx="3474720" cy="1097280"/>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userDrawn="1"/>
        </p:nvSpPr>
        <p:spPr>
          <a:xfrm>
            <a:off x="305982" y="1485900"/>
            <a:ext cx="2361018" cy="243143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800" b="1" cap="all" spc="100" baseline="0" dirty="0" smtClean="0">
                <a:ln w="12700">
                  <a:noFill/>
                </a:ln>
                <a:solidFill>
                  <a:schemeClr val="accent3">
                    <a:lumMod val="50000"/>
                  </a:schemeClr>
                </a:solidFill>
                <a:effectLst/>
                <a:latin typeface="Arial Narrow" panose="020B0606020202030204" pitchFamily="34" charset="0"/>
              </a:rPr>
              <a:t>IUOE NTF </a:t>
            </a:r>
            <a:r>
              <a:rPr lang="en-US" sz="3800" b="1" i="0" cap="all" spc="100" baseline="0" dirty="0" smtClean="0">
                <a:ln w="12700">
                  <a:noFill/>
                </a:ln>
                <a:solidFill>
                  <a:schemeClr val="accent3">
                    <a:lumMod val="65000"/>
                  </a:schemeClr>
                </a:solidFill>
                <a:effectLst/>
                <a:latin typeface="Arial Narrow" panose="020B0606020202030204" pitchFamily="34" charset="0"/>
              </a:rPr>
              <a:t>National </a:t>
            </a:r>
            <a:r>
              <a:rPr lang="en-US" sz="3800" b="1" cap="all" spc="100" baseline="0" dirty="0" smtClean="0">
                <a:ln w="12700">
                  <a:noFill/>
                </a:ln>
                <a:solidFill>
                  <a:schemeClr val="accent1"/>
                </a:solidFill>
                <a:effectLst/>
                <a:latin typeface="Arial Narrow" panose="020B0606020202030204" pitchFamily="34" charset="0"/>
              </a:rPr>
              <a:t>HAZMAT </a:t>
            </a:r>
            <a:r>
              <a:rPr lang="en-US" sz="3800" b="1" cap="all" spc="100" baseline="0" dirty="0" smtClean="0">
                <a:ln w="12700">
                  <a:noFill/>
                </a:ln>
                <a:solidFill>
                  <a:schemeClr val="accent3">
                    <a:lumMod val="65000"/>
                  </a:schemeClr>
                </a:solidFill>
                <a:effectLst/>
                <a:latin typeface="Arial Narrow" panose="020B0606020202030204" pitchFamily="34" charset="0"/>
              </a:rPr>
              <a:t>Program</a:t>
            </a:r>
            <a:endParaRPr lang="en-US" sz="3800" b="1" cap="all" spc="100" baseline="0" dirty="0">
              <a:ln w="12700">
                <a:noFill/>
              </a:ln>
              <a:solidFill>
                <a:schemeClr val="accent3">
                  <a:lumMod val="50000"/>
                </a:schemeClr>
              </a:solidFill>
              <a:effectLst/>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42391319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ASTER Title 06">
    <p:bg>
      <p:bgPr>
        <a:solidFill>
          <a:schemeClr val="bg1">
            <a:alpha val="0"/>
          </a:schemeClr>
        </a:solidFill>
        <a:effectLst/>
      </p:bgPr>
    </p:bg>
    <p:spTree>
      <p:nvGrpSpPr>
        <p:cNvPr id="1" name=""/>
        <p:cNvGrpSpPr/>
        <p:nvPr/>
      </p:nvGrpSpPr>
      <p:grpSpPr>
        <a:xfrm>
          <a:off x="0" y="0"/>
          <a:ext cx="0" cy="0"/>
          <a:chOff x="0" y="0"/>
          <a:chExt cx="0" cy="0"/>
        </a:xfrm>
      </p:grpSpPr>
      <p:sp>
        <p:nvSpPr>
          <p:cNvPr id="7" name="Rectangle: bottom-left, gray"/>
          <p:cNvSpPr/>
          <p:nvPr userDrawn="1"/>
        </p:nvSpPr>
        <p:spPr>
          <a:xfrm>
            <a:off x="629056" y="1523999"/>
            <a:ext cx="1275944" cy="4001311"/>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629056" y="5638800"/>
            <a:ext cx="8438744" cy="1136332"/>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bottom-left, color"/>
          <p:cNvSpPr/>
          <p:nvPr userDrawn="1"/>
        </p:nvSpPr>
        <p:spPr>
          <a:xfrm>
            <a:off x="82550" y="87550"/>
            <a:ext cx="450850" cy="6687584"/>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2018488" y="4795035"/>
            <a:ext cx="630238" cy="735139"/>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Module title"/>
          <p:cNvSpPr>
            <a:spLocks noGrp="1"/>
          </p:cNvSpPr>
          <p:nvPr>
            <p:ph type="ctrTitle"/>
          </p:nvPr>
        </p:nvSpPr>
        <p:spPr>
          <a:xfrm>
            <a:off x="2743200" y="5104155"/>
            <a:ext cx="6248400" cy="458445"/>
          </a:xfrm>
        </p:spPr>
        <p:txBody>
          <a:bodyPr anchor="ctr"/>
          <a:lstStyle>
            <a:lvl1pPr algn="just">
              <a:defRPr sz="3000" b="1" cap="all" baseline="0">
                <a:solidFill>
                  <a:schemeClr val="accent1"/>
                </a:solidFill>
                <a:latin typeface="Arial Narrow" panose="020B0606020202030204" pitchFamily="34" charset="0"/>
              </a:defRPr>
            </a:lvl1pPr>
          </a:lstStyle>
          <a:p>
            <a:r>
              <a:rPr lang="en-US" dirty="0" smtClean="0"/>
              <a:t>Click to edit Master title</a:t>
            </a:r>
            <a:endParaRPr lang="en-US" dirty="0"/>
          </a:p>
        </p:txBody>
      </p:sp>
      <p:sp>
        <p:nvSpPr>
          <p:cNvPr id="3" name="Subtitle"/>
          <p:cNvSpPr>
            <a:spLocks noGrp="1"/>
          </p:cNvSpPr>
          <p:nvPr>
            <p:ph type="subTitle" idx="1"/>
          </p:nvPr>
        </p:nvSpPr>
        <p:spPr>
          <a:xfrm>
            <a:off x="2743200" y="4773368"/>
            <a:ext cx="6248400" cy="357296"/>
          </a:xfrm>
        </p:spPr>
        <p:txBody>
          <a:bodyPr anchor="ctr"/>
          <a:lstStyle>
            <a:lvl1pPr marL="0" indent="0" algn="l">
              <a:spcBef>
                <a:spcPts val="0"/>
              </a:spcBef>
              <a:buNone/>
              <a:defRPr sz="21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a:t>
            </a:r>
            <a:endParaRPr lang="en-US" dirty="0"/>
          </a:p>
        </p:txBody>
      </p:sp>
      <p:sp>
        <p:nvSpPr>
          <p:cNvPr id="17" name="Picture: center, square"/>
          <p:cNvSpPr>
            <a:spLocks noGrp="1"/>
          </p:cNvSpPr>
          <p:nvPr>
            <p:ph type="pic" sz="quarter" idx="14" hasCustomPrompt="1"/>
          </p:nvPr>
        </p:nvSpPr>
        <p:spPr>
          <a:xfrm>
            <a:off x="2018488" y="1524000"/>
            <a:ext cx="7040880" cy="3151761"/>
          </a:xfrm>
        </p:spPr>
        <p:txBody>
          <a:bodyPr anchor="ctr"/>
          <a:lstStyle>
            <a:lvl1pPr marL="0" indent="0" algn="ctr">
              <a:buNone/>
              <a:defRPr sz="2000" baseline="0"/>
            </a:lvl1pPr>
          </a:lstStyle>
          <a:p>
            <a:r>
              <a:rPr lang="en-US" dirty="0" smtClean="0"/>
              <a:t>Click to insert image</a:t>
            </a:r>
            <a:endParaRPr lang="en-US" dirty="0"/>
          </a:p>
        </p:txBody>
      </p:sp>
      <p:sp>
        <p:nvSpPr>
          <p:cNvPr id="22" name="Logo: top-left"/>
          <p:cNvSpPr>
            <a:spLocks noGrp="1"/>
          </p:cNvSpPr>
          <p:nvPr>
            <p:ph type="pic" sz="quarter" idx="17" hasCustomPrompt="1"/>
          </p:nvPr>
        </p:nvSpPr>
        <p:spPr>
          <a:xfrm>
            <a:off x="609600" y="113488"/>
            <a:ext cx="1289050" cy="1289050"/>
          </a:xfrm>
        </p:spPr>
        <p:txBody>
          <a:bodyPr anchor="ctr"/>
          <a:lstStyle>
            <a:lvl1pPr marL="0" indent="0" algn="l">
              <a:buNone/>
              <a:defRPr lang="en-US" sz="1000" baseline="0"/>
            </a:lvl1pPr>
          </a:lstStyle>
          <a:p>
            <a:r>
              <a:rPr lang="en-US" dirty="0" smtClean="0"/>
              <a:t>Click to insert logo</a:t>
            </a:r>
            <a:endParaRPr lang="en-US" dirty="0"/>
          </a:p>
        </p:txBody>
      </p:sp>
      <p:sp>
        <p:nvSpPr>
          <p:cNvPr id="24" name="Icon: white, transparent background"/>
          <p:cNvSpPr>
            <a:spLocks noGrp="1"/>
          </p:cNvSpPr>
          <p:nvPr>
            <p:ph type="pic" sz="quarter" idx="18" hasCustomPrompt="1"/>
          </p:nvPr>
        </p:nvSpPr>
        <p:spPr>
          <a:xfrm>
            <a:off x="2018488" y="4847485"/>
            <a:ext cx="630238" cy="630237"/>
          </a:xfrm>
        </p:spPr>
        <p:txBody>
          <a:bodyPr anchor="ctr"/>
          <a:lstStyle>
            <a:lvl1pPr marL="0" indent="0" algn="ctr">
              <a:buNone/>
              <a:defRPr sz="600" baseline="0"/>
            </a:lvl1pPr>
          </a:lstStyle>
          <a:p>
            <a:r>
              <a:rPr lang="en-US" dirty="0" smtClean="0"/>
              <a:t>Click to insert white icon w/ transparent background</a:t>
            </a:r>
            <a:endParaRPr lang="en-US" dirty="0"/>
          </a:p>
        </p:txBody>
      </p:sp>
      <p:sp>
        <p:nvSpPr>
          <p:cNvPr id="18" name="Rectangle: top, gray"/>
          <p:cNvSpPr/>
          <p:nvPr userDrawn="1"/>
        </p:nvSpPr>
        <p:spPr>
          <a:xfrm>
            <a:off x="1981200" y="89171"/>
            <a:ext cx="7086600" cy="1335024"/>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userDrawn="1"/>
        </p:nvSpPr>
        <p:spPr>
          <a:xfrm>
            <a:off x="1999438" y="857250"/>
            <a:ext cx="7049312" cy="58477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200" b="1" cap="all" spc="0" baseline="0" dirty="0" smtClean="0">
                <a:ln w="12700">
                  <a:solidFill>
                    <a:schemeClr val="accent3"/>
                  </a:solidFill>
                </a:ln>
                <a:solidFill>
                  <a:schemeClr val="accent3">
                    <a:lumMod val="50000"/>
                  </a:schemeClr>
                </a:solidFill>
                <a:effectLst>
                  <a:outerShdw blurRad="38100" dist="38100" dir="2700000" algn="tl">
                    <a:schemeClr val="tx1">
                      <a:lumMod val="75000"/>
                      <a:lumOff val="25000"/>
                      <a:alpha val="43000"/>
                    </a:schemeClr>
                  </a:outerShdw>
                </a:effectLst>
                <a:latin typeface="Arial Narrow" panose="020B0606020202030204" pitchFamily="34" charset="0"/>
              </a:rPr>
              <a:t>IUOE NTF </a:t>
            </a:r>
            <a:r>
              <a:rPr lang="en-US" sz="3200" b="1" i="0" cap="all" spc="0" baseline="0" dirty="0" smtClean="0">
                <a:ln w="12700">
                  <a:solidFill>
                    <a:schemeClr val="accent3"/>
                  </a:solidFill>
                </a:ln>
                <a:solidFill>
                  <a:schemeClr val="accent3">
                    <a:lumMod val="65000"/>
                  </a:schemeClr>
                </a:solidFill>
                <a:effectLst>
                  <a:outerShdw blurRad="38100" dist="38100" dir="2700000" algn="tl">
                    <a:schemeClr val="tx1">
                      <a:lumMod val="75000"/>
                      <a:lumOff val="25000"/>
                      <a:alpha val="43000"/>
                    </a:schemeClr>
                  </a:outerShdw>
                </a:effectLst>
                <a:latin typeface="Arial Narrow" panose="020B0606020202030204" pitchFamily="34" charset="0"/>
              </a:rPr>
              <a:t>National </a:t>
            </a:r>
            <a:r>
              <a:rPr lang="en-US" sz="3200" b="1" cap="all" spc="0" baseline="0" dirty="0" smtClean="0">
                <a:ln w="12700">
                  <a:solidFill>
                    <a:schemeClr val="accent3"/>
                  </a:solidFill>
                </a:ln>
                <a:solidFill>
                  <a:schemeClr val="accent1"/>
                </a:solidFill>
                <a:effectLst>
                  <a:outerShdw blurRad="38100" dist="38100" dir="2700000" algn="tl">
                    <a:schemeClr val="tx1">
                      <a:lumMod val="75000"/>
                      <a:lumOff val="25000"/>
                      <a:alpha val="43000"/>
                    </a:schemeClr>
                  </a:outerShdw>
                </a:effectLst>
                <a:latin typeface="Arial Narrow" panose="020B0606020202030204" pitchFamily="34" charset="0"/>
              </a:rPr>
              <a:t>HAZMAT </a:t>
            </a:r>
            <a:r>
              <a:rPr lang="en-US" sz="3200" b="1" cap="all" spc="0" baseline="0" dirty="0" smtClean="0">
                <a:ln w="12700">
                  <a:solidFill>
                    <a:schemeClr val="accent3"/>
                  </a:solidFill>
                </a:ln>
                <a:solidFill>
                  <a:schemeClr val="accent3">
                    <a:lumMod val="65000"/>
                  </a:schemeClr>
                </a:solidFill>
                <a:effectLst>
                  <a:outerShdw blurRad="38100" dist="38100" dir="2700000" algn="tl">
                    <a:schemeClr val="tx1">
                      <a:lumMod val="75000"/>
                      <a:lumOff val="25000"/>
                      <a:alpha val="43000"/>
                    </a:schemeClr>
                  </a:outerShdw>
                </a:effectLst>
                <a:latin typeface="Arial Narrow" panose="020B0606020202030204" pitchFamily="34" charset="0"/>
              </a:rPr>
              <a:t>Program</a:t>
            </a:r>
            <a:endParaRPr lang="en-US" sz="3200" b="1" cap="all" spc="0" baseline="0" dirty="0">
              <a:ln w="12700">
                <a:solidFill>
                  <a:schemeClr val="accent3"/>
                </a:solidFill>
              </a:ln>
              <a:solidFill>
                <a:schemeClr val="accent3">
                  <a:lumMod val="50000"/>
                </a:schemeClr>
              </a:solidFill>
              <a:effectLst>
                <a:outerShdw blurRad="38100" dist="38100" dir="2700000" algn="tl">
                  <a:schemeClr val="tx1">
                    <a:lumMod val="75000"/>
                    <a:lumOff val="25000"/>
                    <a:alpha val="43000"/>
                  </a:schemeClr>
                </a:outerShdw>
              </a:effectLst>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8758976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ASTER Title 07">
    <p:bg>
      <p:bgPr>
        <a:solidFill>
          <a:schemeClr val="bg1">
            <a:alpha val="0"/>
          </a:schemeClr>
        </a:solidFill>
        <a:effectLst/>
      </p:bgPr>
    </p:bg>
    <p:spTree>
      <p:nvGrpSpPr>
        <p:cNvPr id="1" name=""/>
        <p:cNvGrpSpPr/>
        <p:nvPr/>
      </p:nvGrpSpPr>
      <p:grpSpPr>
        <a:xfrm>
          <a:off x="0" y="0"/>
          <a:ext cx="0" cy="0"/>
          <a:chOff x="0" y="0"/>
          <a:chExt cx="0" cy="0"/>
        </a:xfrm>
      </p:grpSpPr>
      <p:sp>
        <p:nvSpPr>
          <p:cNvPr id="7" name="Rectangle: bottom-left, gray"/>
          <p:cNvSpPr/>
          <p:nvPr userDrawn="1"/>
        </p:nvSpPr>
        <p:spPr>
          <a:xfrm>
            <a:off x="629056" y="1523999"/>
            <a:ext cx="1275944" cy="4001311"/>
          </a:xfrm>
          <a:prstGeom prst="rect">
            <a:avLst/>
          </a:prstGeom>
          <a:pattFill prst="ltDnDiag">
            <a:fgClr>
              <a:srgbClr val="E9E9E9"/>
            </a:fgClr>
            <a:bgClr>
              <a:schemeClr val="bg1"/>
            </a:bgClr>
          </a:pattFill>
          <a:ln>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bottom-left, gray"/>
          <p:cNvSpPr/>
          <p:nvPr userDrawn="1"/>
        </p:nvSpPr>
        <p:spPr>
          <a:xfrm>
            <a:off x="629056" y="5638800"/>
            <a:ext cx="8438744" cy="1136332"/>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bottom-left, color"/>
          <p:cNvSpPr/>
          <p:nvPr userDrawn="1"/>
        </p:nvSpPr>
        <p:spPr>
          <a:xfrm>
            <a:off x="82550" y="87550"/>
            <a:ext cx="450850" cy="6687584"/>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2018488" y="4795035"/>
            <a:ext cx="630238" cy="735139"/>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Module title"/>
          <p:cNvSpPr>
            <a:spLocks noGrp="1"/>
          </p:cNvSpPr>
          <p:nvPr>
            <p:ph type="ctrTitle"/>
          </p:nvPr>
        </p:nvSpPr>
        <p:spPr>
          <a:xfrm>
            <a:off x="2743200" y="5104155"/>
            <a:ext cx="6248400" cy="458445"/>
          </a:xfrm>
        </p:spPr>
        <p:txBody>
          <a:bodyPr anchor="ctr"/>
          <a:lstStyle>
            <a:lvl1pPr algn="just">
              <a:defRPr sz="3000" b="1" cap="all" baseline="0">
                <a:solidFill>
                  <a:schemeClr val="accent1"/>
                </a:solidFill>
                <a:latin typeface="Arial Narrow" panose="020B0606020202030204" pitchFamily="34" charset="0"/>
              </a:defRPr>
            </a:lvl1pPr>
          </a:lstStyle>
          <a:p>
            <a:r>
              <a:rPr lang="en-US" dirty="0" smtClean="0"/>
              <a:t>Click to edit Master title</a:t>
            </a:r>
            <a:endParaRPr lang="en-US" dirty="0"/>
          </a:p>
        </p:txBody>
      </p:sp>
      <p:sp>
        <p:nvSpPr>
          <p:cNvPr id="3" name="Subtitle"/>
          <p:cNvSpPr>
            <a:spLocks noGrp="1"/>
          </p:cNvSpPr>
          <p:nvPr>
            <p:ph type="subTitle" idx="1"/>
          </p:nvPr>
        </p:nvSpPr>
        <p:spPr>
          <a:xfrm>
            <a:off x="2743200" y="4773368"/>
            <a:ext cx="6248400" cy="357296"/>
          </a:xfrm>
        </p:spPr>
        <p:txBody>
          <a:bodyPr anchor="ctr"/>
          <a:lstStyle>
            <a:lvl1pPr marL="0" indent="0" algn="l">
              <a:spcBef>
                <a:spcPts val="0"/>
              </a:spcBef>
              <a:buNone/>
              <a:defRPr sz="2100" b="1" cap="none" baseline="0">
                <a:solidFill>
                  <a:schemeClr val="tx2"/>
                </a:solidFill>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a:t>
            </a:r>
            <a:endParaRPr lang="en-US" dirty="0"/>
          </a:p>
        </p:txBody>
      </p:sp>
      <p:sp>
        <p:nvSpPr>
          <p:cNvPr id="17" name="Picture: center, square"/>
          <p:cNvSpPr>
            <a:spLocks noGrp="1"/>
          </p:cNvSpPr>
          <p:nvPr>
            <p:ph type="pic" sz="quarter" idx="14" hasCustomPrompt="1"/>
          </p:nvPr>
        </p:nvSpPr>
        <p:spPr>
          <a:xfrm>
            <a:off x="2018488" y="1524000"/>
            <a:ext cx="7040880" cy="3151761"/>
          </a:xfrm>
        </p:spPr>
        <p:txBody>
          <a:bodyPr anchor="ctr"/>
          <a:lstStyle>
            <a:lvl1pPr marL="0" indent="0" algn="ctr">
              <a:buNone/>
              <a:defRPr sz="2000" baseline="0"/>
            </a:lvl1pPr>
          </a:lstStyle>
          <a:p>
            <a:r>
              <a:rPr lang="en-US" dirty="0" smtClean="0"/>
              <a:t>Click to insert image</a:t>
            </a:r>
            <a:endParaRPr lang="en-US" dirty="0"/>
          </a:p>
        </p:txBody>
      </p:sp>
      <p:sp>
        <p:nvSpPr>
          <p:cNvPr id="22" name="Logo: top-left"/>
          <p:cNvSpPr>
            <a:spLocks noGrp="1"/>
          </p:cNvSpPr>
          <p:nvPr>
            <p:ph type="pic" sz="quarter" idx="17" hasCustomPrompt="1"/>
          </p:nvPr>
        </p:nvSpPr>
        <p:spPr>
          <a:xfrm>
            <a:off x="609600" y="113488"/>
            <a:ext cx="1289050" cy="1289050"/>
          </a:xfrm>
        </p:spPr>
        <p:txBody>
          <a:bodyPr anchor="ctr"/>
          <a:lstStyle>
            <a:lvl1pPr marL="0" indent="0" algn="l">
              <a:buNone/>
              <a:defRPr lang="en-US" sz="1000" baseline="0"/>
            </a:lvl1pPr>
          </a:lstStyle>
          <a:p>
            <a:r>
              <a:rPr lang="en-US" dirty="0" smtClean="0"/>
              <a:t>Click to insert logo</a:t>
            </a:r>
            <a:endParaRPr lang="en-US" dirty="0"/>
          </a:p>
        </p:txBody>
      </p:sp>
      <p:sp>
        <p:nvSpPr>
          <p:cNvPr id="24" name="Icon: white, transparent background"/>
          <p:cNvSpPr>
            <a:spLocks noGrp="1"/>
          </p:cNvSpPr>
          <p:nvPr>
            <p:ph type="pic" sz="quarter" idx="18" hasCustomPrompt="1"/>
          </p:nvPr>
        </p:nvSpPr>
        <p:spPr>
          <a:xfrm>
            <a:off x="2018488" y="4847485"/>
            <a:ext cx="630238" cy="630237"/>
          </a:xfrm>
        </p:spPr>
        <p:txBody>
          <a:bodyPr anchor="ctr"/>
          <a:lstStyle>
            <a:lvl1pPr marL="0" indent="0" algn="ctr">
              <a:buNone/>
              <a:defRPr sz="600" baseline="0"/>
            </a:lvl1pPr>
          </a:lstStyle>
          <a:p>
            <a:r>
              <a:rPr lang="en-US" dirty="0" smtClean="0"/>
              <a:t>Click to insert white icon w/ transparent background</a:t>
            </a:r>
            <a:endParaRPr lang="en-US" dirty="0"/>
          </a:p>
        </p:txBody>
      </p:sp>
      <p:sp>
        <p:nvSpPr>
          <p:cNvPr id="18" name="Rectangle: top, gray"/>
          <p:cNvSpPr/>
          <p:nvPr userDrawn="1"/>
        </p:nvSpPr>
        <p:spPr>
          <a:xfrm>
            <a:off x="1981200" y="89171"/>
            <a:ext cx="7086600" cy="1335024"/>
          </a:xfrm>
          <a:prstGeom prst="rect">
            <a:avLst/>
          </a:prstGeom>
          <a:pattFill prst="dkDnDiag">
            <a:fgClr>
              <a:schemeClr val="bg1"/>
            </a:fgClr>
            <a:bgClr>
              <a:schemeClr val="accent3"/>
            </a:bgClr>
          </a:pattFill>
          <a:ln>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userDrawn="1"/>
        </p:nvSpPr>
        <p:spPr>
          <a:xfrm>
            <a:off x="2008963" y="857250"/>
            <a:ext cx="7049312" cy="58477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200" b="1" cap="all" spc="0" baseline="0" dirty="0" smtClean="0">
                <a:ln w="12700">
                  <a:noFill/>
                </a:ln>
                <a:solidFill>
                  <a:schemeClr val="accent3">
                    <a:lumMod val="50000"/>
                  </a:schemeClr>
                </a:solidFill>
                <a:effectLst>
                  <a:innerShdw blurRad="63500" dist="50800" dir="16200000">
                    <a:prstClr val="black">
                      <a:alpha val="50000"/>
                    </a:prstClr>
                  </a:innerShdw>
                </a:effectLst>
                <a:latin typeface="Arial Narrow" panose="020B0606020202030204" pitchFamily="34" charset="0"/>
              </a:rPr>
              <a:t>IUOE NTF </a:t>
            </a:r>
            <a:r>
              <a:rPr lang="en-US" sz="3200" b="1" i="0" cap="all" spc="0" baseline="0" dirty="0" smtClean="0">
                <a:ln w="12700">
                  <a:noFill/>
                </a:ln>
                <a:solidFill>
                  <a:schemeClr val="accent3">
                    <a:lumMod val="65000"/>
                  </a:schemeClr>
                </a:solidFill>
                <a:effectLst>
                  <a:innerShdw blurRad="63500" dist="50800" dir="16200000">
                    <a:prstClr val="black">
                      <a:alpha val="50000"/>
                    </a:prstClr>
                  </a:innerShdw>
                </a:effectLst>
                <a:latin typeface="Arial Narrow" panose="020B0606020202030204" pitchFamily="34" charset="0"/>
              </a:rPr>
              <a:t>National </a:t>
            </a:r>
            <a:r>
              <a:rPr lang="en-US" sz="3200" b="1" cap="all" spc="0" baseline="0" dirty="0" smtClean="0">
                <a:ln w="12700">
                  <a:noFill/>
                </a:ln>
                <a:solidFill>
                  <a:schemeClr val="accent1"/>
                </a:solidFill>
                <a:effectLst>
                  <a:innerShdw blurRad="63500" dist="50800" dir="16200000">
                    <a:prstClr val="black">
                      <a:alpha val="50000"/>
                    </a:prstClr>
                  </a:innerShdw>
                </a:effectLst>
                <a:latin typeface="Arial Narrow" panose="020B0606020202030204" pitchFamily="34" charset="0"/>
              </a:rPr>
              <a:t>HAZMAT </a:t>
            </a:r>
            <a:r>
              <a:rPr lang="en-US" sz="3200" b="1" cap="all" spc="0" baseline="0" dirty="0" smtClean="0">
                <a:ln w="12700">
                  <a:noFill/>
                </a:ln>
                <a:solidFill>
                  <a:schemeClr val="accent3">
                    <a:lumMod val="65000"/>
                  </a:schemeClr>
                </a:solidFill>
                <a:effectLst>
                  <a:innerShdw blurRad="63500" dist="50800" dir="16200000">
                    <a:prstClr val="black">
                      <a:alpha val="50000"/>
                    </a:prstClr>
                  </a:innerShdw>
                </a:effectLst>
                <a:latin typeface="Arial Narrow" panose="020B0606020202030204" pitchFamily="34" charset="0"/>
              </a:rPr>
              <a:t>Program</a:t>
            </a:r>
            <a:endParaRPr lang="en-US" sz="3200" b="1" cap="all" spc="0" baseline="0" dirty="0">
              <a:ln w="12700">
                <a:noFill/>
              </a:ln>
              <a:solidFill>
                <a:schemeClr val="accent3">
                  <a:lumMod val="50000"/>
                </a:schemeClr>
              </a:solidFill>
              <a:effectLst>
                <a:innerShdw blurRad="63500" dist="50800" dir="16200000">
                  <a:prstClr val="black">
                    <a:alpha val="50000"/>
                  </a:prstClr>
                </a:innerShdw>
              </a:effectLst>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3693535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itle and Content 0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spTree>
    <p:custDataLst>
      <p:tags r:id="rId1"/>
    </p:custDataLst>
    <p:extLst>
      <p:ext uri="{BB962C8B-B14F-4D97-AF65-F5344CB8AC3E}">
        <p14:creationId xmlns:p14="http://schemas.microsoft.com/office/powerpoint/2010/main" xmlns="" val="30814534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STER Title and Conten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47332"/>
            <a:ext cx="8229600" cy="762000"/>
          </a:xfrm>
        </p:spPr>
        <p:txBody>
          <a:bodyPr/>
          <a:lstStyle>
            <a:lvl1pPr algn="l">
              <a:defRPr b="1">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828800"/>
            <a:ext cx="7772400" cy="4227575"/>
          </a:xfrm>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p:txBody>
      </p:sp>
      <p:sp>
        <p:nvSpPr>
          <p:cNvPr id="9" name="Page number"/>
          <p:cNvSpPr>
            <a:spLocks noGrp="1"/>
          </p:cNvSpPr>
          <p:nvPr>
            <p:ph type="body" sz="quarter" idx="13" hasCustomPrompt="1"/>
          </p:nvPr>
        </p:nvSpPr>
        <p:spPr>
          <a:xfrm>
            <a:off x="65690" y="6263268"/>
            <a:ext cx="830125" cy="518532"/>
          </a:xfrm>
        </p:spPr>
        <p:txBody>
          <a:bodyPr anchor="ctr"/>
          <a:lstStyle>
            <a:lvl1pPr marL="0" indent="0" algn="ctr">
              <a:buNone/>
              <a:defRPr sz="1600" b="0">
                <a:solidFill>
                  <a:schemeClr val="tx2">
                    <a:lumMod val="40000"/>
                    <a:lumOff val="60000"/>
                  </a:schemeClr>
                </a:solidFill>
              </a:defRPr>
            </a:lvl1pPr>
          </a:lstStyle>
          <a:p>
            <a:pPr lvl="0"/>
            <a:r>
              <a:rPr lang="en-US" dirty="0" smtClean="0"/>
              <a:t>##</a:t>
            </a:r>
            <a:endParaRPr lang="en-US" dirty="0"/>
          </a:p>
        </p:txBody>
      </p:sp>
      <p:cxnSp>
        <p:nvCxnSpPr>
          <p:cNvPr id="8" name="Straight Connector 7"/>
          <p:cNvCxnSpPr/>
          <p:nvPr userDrawn="1"/>
        </p:nvCxnSpPr>
        <p:spPr>
          <a:xfrm>
            <a:off x="990600" y="1600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4"/>
          </p:nvPr>
        </p:nvSpPr>
        <p:spPr>
          <a:xfrm>
            <a:off x="914400" y="925033"/>
            <a:ext cx="7772400" cy="762000"/>
          </a:xfrm>
        </p:spPr>
        <p:txBody>
          <a:bodyPr/>
          <a:lstStyle>
            <a:lvl1pPr>
              <a:defRPr sz="3400" b="1" i="1">
                <a:solidFill>
                  <a:schemeClr val="accent1"/>
                </a:solidFill>
                <a:latin typeface="Arial Narrow" panose="020B0606020202030204" pitchFamily="34" charset="0"/>
              </a:defRPr>
            </a:lvl1pPr>
            <a:lvl2pPr>
              <a:defRPr sz="3400" b="1">
                <a:solidFill>
                  <a:schemeClr val="accent1"/>
                </a:solidFill>
                <a:latin typeface="Arial Narrow" panose="020B0606020202030204" pitchFamily="34" charset="0"/>
              </a:defRPr>
            </a:lvl2pPr>
            <a:lvl3pPr>
              <a:defRPr sz="3400" b="1">
                <a:solidFill>
                  <a:schemeClr val="accent1"/>
                </a:solidFill>
                <a:latin typeface="Arial Narrow" panose="020B0606020202030204" pitchFamily="34" charset="0"/>
              </a:defRPr>
            </a:lvl3pPr>
            <a:lvl4pPr>
              <a:defRPr sz="3400" b="1">
                <a:solidFill>
                  <a:schemeClr val="accent1"/>
                </a:solidFill>
                <a:latin typeface="Arial Narrow" panose="020B0606020202030204" pitchFamily="34" charset="0"/>
              </a:defRPr>
            </a:lvl4pPr>
            <a:lvl5pPr>
              <a:defRPr sz="3400" b="1">
                <a:solidFill>
                  <a:schemeClr val="accent1"/>
                </a:solidFill>
                <a:latin typeface="Arial Narrow" panose="020B0606020202030204" pitchFamily="34" charset="0"/>
              </a:defRPr>
            </a:lvl5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xmlns="" val="25262414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 name="Rectangle: bottom-left, color" hidden="1"/>
          <p:cNvSpPr/>
          <p:nvPr userDrawn="1"/>
        </p:nvSpPr>
        <p:spPr>
          <a:xfrm>
            <a:off x="76200" y="6151563"/>
            <a:ext cx="720725" cy="630237"/>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quare: bottom-left, color"/>
          <p:cNvSpPr/>
          <p:nvPr userDrawn="1"/>
        </p:nvSpPr>
        <p:spPr>
          <a:xfrm>
            <a:off x="979328" y="6151563"/>
            <a:ext cx="1244759" cy="630237"/>
          </a:xfrm>
          <a:prstGeom prst="rect">
            <a:avLst/>
          </a:prstGeom>
          <a:solidFill>
            <a:srgbClr val="FFAA2D"/>
          </a:solidFill>
          <a:ln w="3175">
            <a:solidFill>
              <a:schemeClr val="accent1"/>
            </a:solidFill>
          </a:ln>
          <a:effectLst>
            <a:innerShdw blurRad="114300">
              <a:schemeClr val="accent1">
                <a:lumMod val="75000"/>
                <a:alpha val="5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top, gray"/>
          <p:cNvSpPr/>
          <p:nvPr userDrawn="1"/>
        </p:nvSpPr>
        <p:spPr>
          <a:xfrm>
            <a:off x="79553" y="69850"/>
            <a:ext cx="8984894" cy="5980176"/>
          </a:xfrm>
          <a:prstGeom prst="rect">
            <a:avLst/>
          </a:prstGeom>
          <a:pattFill prst="ltDnDiag">
            <a:fgClr>
              <a:schemeClr val="bg1"/>
            </a:fgClr>
            <a:bgClr>
              <a:schemeClr val="accent3"/>
            </a:bgClr>
          </a:pattFill>
          <a:ln w="3175">
            <a:noFill/>
          </a:ln>
          <a:effectLst>
            <a:innerShdw blurRad="114300">
              <a:schemeClr val="bg2">
                <a:lumMod val="50000"/>
                <a:alpha val="1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ooter: bottom"/>
          <p:cNvSpPr txBox="1">
            <a:spLocks/>
          </p:cNvSpPr>
          <p:nvPr userDrawn="1"/>
        </p:nvSpPr>
        <p:spPr>
          <a:xfrm>
            <a:off x="2224430" y="6339968"/>
            <a:ext cx="6854647" cy="533400"/>
          </a:xfrm>
          <a:prstGeom prst="rect">
            <a:avLst/>
          </a:prstGeom>
        </p:spPr>
        <p:txBody>
          <a:bodyPr anchor="ctr"/>
          <a:lstStyle>
            <a:lvl1pPr algn="l" rtl="0" eaLnBrk="0" fontAlgn="base" hangingPunct="0">
              <a:spcBef>
                <a:spcPct val="0"/>
              </a:spcBef>
              <a:spcAft>
                <a:spcPct val="0"/>
              </a:spcAft>
              <a:defRPr sz="3000" b="1" cap="all" baseline="0">
                <a:solidFill>
                  <a:schemeClr val="accent1"/>
                </a:solidFill>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3200" kern="0" dirty="0" smtClean="0">
                <a:solidFill>
                  <a:schemeClr val="bg2"/>
                </a:solidFill>
              </a:rPr>
              <a:t>Fixed Industrial Generators</a:t>
            </a:r>
            <a:endParaRPr lang="en-US" sz="3200" kern="0" dirty="0">
              <a:solidFill>
                <a:schemeClr val="bg2"/>
              </a:solidFill>
            </a:endParaRPr>
          </a:p>
        </p:txBody>
      </p:sp>
      <p:sp>
        <p:nvSpPr>
          <p:cNvPr id="17" name="Footer: top"/>
          <p:cNvSpPr txBox="1">
            <a:spLocks/>
          </p:cNvSpPr>
          <p:nvPr userDrawn="1"/>
        </p:nvSpPr>
        <p:spPr>
          <a:xfrm>
            <a:off x="2224430" y="6100318"/>
            <a:ext cx="6854647" cy="355600"/>
          </a:xfrm>
          <a:prstGeom prst="rect">
            <a:avLst/>
          </a:prstGeom>
        </p:spPr>
        <p:txBody>
          <a:bodyPr anchor="ctr"/>
          <a:lstStyle>
            <a:lvl1pPr marL="0" indent="0" algn="l" rtl="0" eaLnBrk="0" fontAlgn="base" hangingPunct="0">
              <a:spcBef>
                <a:spcPts val="0"/>
              </a:spcBef>
              <a:spcAft>
                <a:spcPct val="0"/>
              </a:spcAft>
              <a:buNone/>
              <a:defRPr sz="2100" b="1" cap="none" baseline="0">
                <a:solidFill>
                  <a:schemeClr val="tx2"/>
                </a:solidFill>
                <a:latin typeface="Arial Narrow" panose="020B0606020202030204" pitchFamily="34" charset="0"/>
                <a:ea typeface="ＭＳ Ｐゴシック" pitchFamily="-65" charset="-128"/>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pitchFamily="-65" charset="-128"/>
              </a:defRPr>
            </a:lvl2pPr>
            <a:lvl3pPr marL="914400" indent="0" algn="ctr" rtl="0" eaLnBrk="0" fontAlgn="base" hangingPunct="0">
              <a:spcBef>
                <a:spcPct val="20000"/>
              </a:spcBef>
              <a:spcAft>
                <a:spcPct val="0"/>
              </a:spcAft>
              <a:buNone/>
              <a:defRPr sz="2400">
                <a:solidFill>
                  <a:schemeClr val="tx1"/>
                </a:solidFill>
                <a:latin typeface="+mn-lt"/>
                <a:ea typeface="ＭＳ Ｐゴシック" pitchFamily="-65"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pitchFamily="-65"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pitchFamily="-65"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kern="0" dirty="0" smtClean="0">
                <a:solidFill>
                  <a:schemeClr val="tx2">
                    <a:lumMod val="60000"/>
                    <a:lumOff val="40000"/>
                  </a:schemeClr>
                </a:solidFill>
              </a:rPr>
              <a:t>IUOE NTF National HAZMAT Program</a:t>
            </a:r>
            <a:endParaRPr lang="en-US" kern="0" dirty="0">
              <a:solidFill>
                <a:schemeClr val="tx2">
                  <a:lumMod val="60000"/>
                  <a:lumOff val="40000"/>
                </a:schemeClr>
              </a:solidFill>
            </a:endParaRPr>
          </a:p>
        </p:txBody>
      </p:sp>
      <p:sp>
        <p:nvSpPr>
          <p:cNvPr id="2050" name="Slide title"/>
          <p:cNvSpPr>
            <a:spLocks noGrp="1" noChangeArrowheads="1"/>
          </p:cNvSpPr>
          <p:nvPr>
            <p:ph type="title"/>
          </p:nvPr>
        </p:nvSpPr>
        <p:spPr bwMode="auto">
          <a:xfrm>
            <a:off x="79554" y="76200"/>
            <a:ext cx="8984893"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1" name="Slide content"/>
          <p:cNvSpPr>
            <a:spLocks noGrp="1" noChangeArrowheads="1"/>
          </p:cNvSpPr>
          <p:nvPr>
            <p:ph type="body" idx="1"/>
          </p:nvPr>
        </p:nvSpPr>
        <p:spPr bwMode="auto">
          <a:xfrm>
            <a:off x="457200" y="1600200"/>
            <a:ext cx="8229600" cy="445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2057" name="Picture 9"/>
          <p:cNvPicPr>
            <a:picLocks noChangeAspect="1" noChangeArrowheads="1"/>
          </p:cNvPicPr>
          <p:nvPr userDrawn="1"/>
        </p:nvPicPr>
        <p:blipFill>
          <a:blip r:embed="rId46" cstate="print">
            <a:extLst>
              <a:ext uri="{28A0092B-C50C-407E-A947-70E740481C1C}">
                <a14:useLocalDpi xmlns:a14="http://schemas.microsoft.com/office/drawing/2010/main" xmlns="" val="0"/>
              </a:ext>
            </a:extLst>
          </a:blip>
          <a:stretch>
            <a:fillRect/>
          </a:stretch>
        </p:blipFill>
        <p:spPr bwMode="auto">
          <a:xfrm>
            <a:off x="1502045" y="6149974"/>
            <a:ext cx="629696" cy="633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47" cstate="print">
            <a:extLst>
              <a:ext uri="{28A0092B-C50C-407E-A947-70E740481C1C}">
                <a14:useLocalDpi xmlns:a14="http://schemas.microsoft.com/office/drawing/2010/main" xmlns="" val="0"/>
              </a:ext>
            </a:extLst>
          </a:blip>
          <a:stretch>
            <a:fillRect/>
          </a:stretch>
        </p:blipFill>
        <p:spPr>
          <a:xfrm>
            <a:off x="63370" y="6127561"/>
            <a:ext cx="838871" cy="670467"/>
          </a:xfrm>
          <a:prstGeom prst="rect">
            <a:avLst/>
          </a:prstGeom>
        </p:spPr>
      </p:pic>
    </p:spTree>
    <p:custDataLst>
      <p:tags r:id="rId45"/>
    </p:custDataLst>
    <p:extLst>
      <p:ext uri="{BB962C8B-B14F-4D97-AF65-F5344CB8AC3E}">
        <p14:creationId xmlns:p14="http://schemas.microsoft.com/office/powerpoint/2010/main" xmlns="" val="428246905"/>
      </p:ext>
    </p:extLst>
  </p:cSld>
  <p:clrMap bg1="lt1" tx1="dk1" bg2="lt2" tx2="dk2" accent1="accent1" accent2="accent2" accent3="accent3" accent4="accent4" accent5="accent5" accent6="accent6" hlink="hlink" folHlink="folHlink"/>
  <p:sldLayoutIdLst>
    <p:sldLayoutId id="2147483741" r:id="rId1"/>
    <p:sldLayoutId id="2147483740" r:id="rId2"/>
    <p:sldLayoutId id="2147483742" r:id="rId3"/>
    <p:sldLayoutId id="2147483743" r:id="rId4"/>
    <p:sldLayoutId id="2147483745" r:id="rId5"/>
    <p:sldLayoutId id="2147483718" r:id="rId6"/>
    <p:sldLayoutId id="2147483744" r:id="rId7"/>
    <p:sldLayoutId id="2147483705" r:id="rId8"/>
    <p:sldLayoutId id="2147483749" r:id="rId9"/>
    <p:sldLayoutId id="2147483750" r:id="rId10"/>
    <p:sldLayoutId id="2147483751" r:id="rId11"/>
    <p:sldLayoutId id="2147483752" r:id="rId12"/>
    <p:sldLayoutId id="2147483726" r:id="rId13"/>
    <p:sldLayoutId id="2147483719" r:id="rId14"/>
    <p:sldLayoutId id="2147483720" r:id="rId15"/>
    <p:sldLayoutId id="2147483722" r:id="rId16"/>
    <p:sldLayoutId id="2147483723" r:id="rId17"/>
    <p:sldLayoutId id="2147483725" r:id="rId18"/>
    <p:sldLayoutId id="2147483747" r:id="rId19"/>
    <p:sldLayoutId id="2147483706" r:id="rId20"/>
    <p:sldLayoutId id="2147483721" r:id="rId21"/>
    <p:sldLayoutId id="2147483707" r:id="rId22"/>
    <p:sldLayoutId id="2147483708" r:id="rId23"/>
    <p:sldLayoutId id="2147483709" r:id="rId24"/>
    <p:sldLayoutId id="2147483724" r:id="rId25"/>
    <p:sldLayoutId id="2147483710" r:id="rId26"/>
    <p:sldLayoutId id="2147483746" r:id="rId27"/>
    <p:sldLayoutId id="2147483731" r:id="rId28"/>
    <p:sldLayoutId id="2147483730" r:id="rId29"/>
    <p:sldLayoutId id="2147483728" r:id="rId30"/>
    <p:sldLayoutId id="2147483732" r:id="rId31"/>
    <p:sldLayoutId id="2147483729" r:id="rId32"/>
    <p:sldLayoutId id="2147483711" r:id="rId33"/>
    <p:sldLayoutId id="2147483727" r:id="rId34"/>
    <p:sldLayoutId id="2147483735" r:id="rId35"/>
    <p:sldLayoutId id="2147483748" r:id="rId36"/>
    <p:sldLayoutId id="2147483736" r:id="rId37"/>
    <p:sldLayoutId id="2147483712" r:id="rId38"/>
    <p:sldLayoutId id="2147483713" r:id="rId39"/>
    <p:sldLayoutId id="2147483737" r:id="rId40"/>
    <p:sldLayoutId id="2147483738" r:id="rId41"/>
    <p:sldLayoutId id="2147483716" r:id="rId42"/>
    <p:sldLayoutId id="2147483717" r:id="rId43"/>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400" b="1">
          <a:solidFill>
            <a:schemeClr val="accent1"/>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5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jpeg"/><Relationship Id="rId2" Type="http://schemas.openxmlformats.org/officeDocument/2006/relationships/slideLayout" Target="../slideLayouts/slideLayout19.xml"/><Relationship Id="rId1" Type="http://schemas.openxmlformats.org/officeDocument/2006/relationships/tags" Target="../tags/tag5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60.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6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9.xml"/><Relationship Id="rId1" Type="http://schemas.openxmlformats.org/officeDocument/2006/relationships/tags" Target="../tags/tag6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6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65.xml"/><Relationship Id="rId6" Type="http://schemas.microsoft.com/office/2007/relationships/hdphoto" Target="../media/hdphoto2.wdp"/><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4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66.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67.xml"/><Relationship Id="rId6" Type="http://schemas.openxmlformats.org/officeDocument/2006/relationships/image" Target="../media/image23.jpeg"/><Relationship Id="rId5" Type="http://schemas.microsoft.com/office/2007/relationships/hdphoto" Target="../media/hdphoto4.wdp"/><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68.xml"/><Relationship Id="rId5" Type="http://schemas.openxmlformats.org/officeDocument/2006/relationships/image" Target="../media/image7.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8.xml"/><Relationship Id="rId7" Type="http://schemas.microsoft.com/office/2007/relationships/hdphoto" Target="../media/hdphoto6.wdp"/><Relationship Id="rId2" Type="http://schemas.openxmlformats.org/officeDocument/2006/relationships/slideLayout" Target="../slideLayouts/slideLayout12.xml"/><Relationship Id="rId1" Type="http://schemas.openxmlformats.org/officeDocument/2006/relationships/tags" Target="../tags/tag69.xml"/><Relationship Id="rId6" Type="http://schemas.openxmlformats.org/officeDocument/2006/relationships/image" Target="../media/image26.jpeg"/><Relationship Id="rId5" Type="http://schemas.microsoft.com/office/2007/relationships/hdphoto" Target="../media/hdphoto5.wdp"/><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70.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71.xml"/><Relationship Id="rId5" Type="http://schemas.openxmlformats.org/officeDocument/2006/relationships/image" Target="../media/image7.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2.xml"/><Relationship Id="rId1" Type="http://schemas.openxmlformats.org/officeDocument/2006/relationships/tags" Target="../tags/tag72.xml"/><Relationship Id="rId6" Type="http://schemas.openxmlformats.org/officeDocument/2006/relationships/image" Target="../media/image7.pn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73.xml"/><Relationship Id="rId5" Type="http://schemas.openxmlformats.org/officeDocument/2006/relationships/image" Target="../media/image7.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74.xml"/><Relationship Id="rId5" Type="http://schemas.openxmlformats.org/officeDocument/2006/relationships/image" Target="../media/image7.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75.xml"/><Relationship Id="rId5" Type="http://schemas.openxmlformats.org/officeDocument/2006/relationships/image" Target="../media/image7.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4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76.xml"/><Relationship Id="rId5" Type="http://schemas.openxmlformats.org/officeDocument/2006/relationships/image" Target="../media/image7.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77.xml"/><Relationship Id="rId5" Type="http://schemas.openxmlformats.org/officeDocument/2006/relationships/image" Target="../media/image7.pn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78.xml"/><Relationship Id="rId5" Type="http://schemas.openxmlformats.org/officeDocument/2006/relationships/image" Target="../media/image7.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79.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80.xml"/><Relationship Id="rId5" Type="http://schemas.openxmlformats.org/officeDocument/2006/relationships/image" Target="../media/image7.pn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81.xml"/><Relationship Id="rId5" Type="http://schemas.openxmlformats.org/officeDocument/2006/relationships/image" Target="../media/image7.pn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png"/><Relationship Id="rId2" Type="http://schemas.openxmlformats.org/officeDocument/2006/relationships/slideLayout" Target="../slideLayouts/slideLayout32.xml"/><Relationship Id="rId1" Type="http://schemas.openxmlformats.org/officeDocument/2006/relationships/tags" Target="../tags/tag8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6.xml"/><Relationship Id="rId1" Type="http://schemas.openxmlformats.org/officeDocument/2006/relationships/tags" Target="../tags/tag83.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84.xml"/><Relationship Id="rId5" Type="http://schemas.openxmlformats.org/officeDocument/2006/relationships/image" Target="../media/image8.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85.xml"/><Relationship Id="rId6" Type="http://schemas.openxmlformats.org/officeDocument/2006/relationships/image" Target="../media/image8.png"/><Relationship Id="rId5" Type="http://schemas.openxmlformats.org/officeDocument/2006/relationships/image" Target="../media/image40.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0.xml"/><Relationship Id="rId1" Type="http://schemas.openxmlformats.org/officeDocument/2006/relationships/tags" Target="../tags/tag8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8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2.xml"/><Relationship Id="rId7" Type="http://schemas.openxmlformats.org/officeDocument/2006/relationships/image" Target="../media/image44.png"/><Relationship Id="rId2" Type="http://schemas.openxmlformats.org/officeDocument/2006/relationships/video" Target="NULL" TargetMode="External"/><Relationship Id="rId1" Type="http://schemas.openxmlformats.org/officeDocument/2006/relationships/tags" Target="../tags/tag88.xml"/><Relationship Id="rId6" Type="http://schemas.microsoft.com/office/2007/relationships/media" Target="../media/media1.mp4"/><Relationship Id="rId5" Type="http://schemas.openxmlformats.org/officeDocument/2006/relationships/image" Target="../media/image19.png"/><Relationship Id="rId4"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89.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90.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9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9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tags" Target="../tags/tag93.xml"/><Relationship Id="rId5" Type="http://schemas.openxmlformats.org/officeDocument/2006/relationships/image" Target="../media/image8.png"/><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tags" Target="../tags/tag94.xml"/><Relationship Id="rId5" Type="http://schemas.openxmlformats.org/officeDocument/2006/relationships/image" Target="../media/image8.pn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6.xml"/><Relationship Id="rId1" Type="http://schemas.openxmlformats.org/officeDocument/2006/relationships/tags" Target="../tags/tag9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1.xml"/><Relationship Id="rId1" Type="http://schemas.openxmlformats.org/officeDocument/2006/relationships/tags" Target="../tags/tag51.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9.xml"/><Relationship Id="rId1" Type="http://schemas.openxmlformats.org/officeDocument/2006/relationships/tags" Target="../tags/tag96.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43.xml"/><Relationship Id="rId1" Type="http://schemas.openxmlformats.org/officeDocument/2006/relationships/tags" Target="../tags/tag9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ags" Target="../tags/tag5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5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6.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smtClean="0"/>
              <a:t>Fixed Industrial Generators</a:t>
            </a:r>
            <a:endParaRPr lang="en-US" dirty="0"/>
          </a:p>
        </p:txBody>
      </p:sp>
      <p:sp>
        <p:nvSpPr>
          <p:cNvPr id="13" name="Subtitle 12"/>
          <p:cNvSpPr>
            <a:spLocks noGrp="1"/>
          </p:cNvSpPr>
          <p:nvPr>
            <p:ph type="subTitle" idx="1"/>
          </p:nvPr>
        </p:nvSpPr>
        <p:spPr/>
        <p:txBody>
          <a:bodyPr/>
          <a:lstStyle/>
          <a:p>
            <a:r>
              <a:rPr lang="en-US" dirty="0" smtClean="0"/>
              <a:t>2-hr Generator Safety Awareness</a:t>
            </a:r>
            <a:endParaRPr lang="en-US" dirty="0"/>
          </a:p>
        </p:txBody>
      </p:sp>
      <p:pic>
        <p:nvPicPr>
          <p:cNvPr id="19" name="Picture Placeholder 18"/>
          <p:cNvPicPr>
            <a:picLocks noGrp="1" noChangeAspect="1"/>
          </p:cNvPicPr>
          <p:nvPr>
            <p:ph type="pic" sz="quarter" idx="14"/>
          </p:nvPr>
        </p:nvPicPr>
        <p:blipFill>
          <a:blip r:embed="rId4">
            <a:extLst>
              <a:ext uri="{28A0092B-C50C-407E-A947-70E740481C1C}">
                <a14:useLocalDpi xmlns:a14="http://schemas.microsoft.com/office/drawing/2010/main" xmlns="" val="0"/>
              </a:ext>
            </a:extLst>
          </a:blip>
          <a:srcRect t="20182" b="20182"/>
          <a:stretch>
            <a:fillRect/>
          </a:stretch>
        </p:blipFill>
        <p:spPr/>
      </p:pic>
      <p:pic>
        <p:nvPicPr>
          <p:cNvPr id="18" name="Picture Placeholder 17"/>
          <p:cNvPicPr>
            <a:picLocks noGrp="1" noChangeAspect="1"/>
          </p:cNvPicPr>
          <p:nvPr>
            <p:ph type="pic" sz="quarter" idx="17"/>
          </p:nvPr>
        </p:nvPicPr>
        <p:blipFill>
          <a:blip r:embed="rId5" cstate="print">
            <a:extLst>
              <a:ext uri="{28A0092B-C50C-407E-A947-70E740481C1C}">
                <a14:useLocalDpi xmlns:a14="http://schemas.microsoft.com/office/drawing/2010/main" xmlns="" val="0"/>
              </a:ext>
            </a:extLst>
          </a:blip>
          <a:srcRect t="7386" b="7386"/>
          <a:stretch>
            <a:fillRect/>
          </a:stretch>
        </p:blipFill>
        <p:spPr/>
      </p:pic>
      <p:pic>
        <p:nvPicPr>
          <p:cNvPr id="6" name="Picture Placeholder 5"/>
          <p:cNvPicPr>
            <a:picLocks noGrp="1" noChangeAspect="1"/>
          </p:cNvPicPr>
          <p:nvPr>
            <p:ph type="pic" sz="quarter" idx="18"/>
          </p:nvPr>
        </p:nvPicPr>
        <p:blipFill>
          <a:blip r:embed="rId6" cstate="print">
            <a:extLst>
              <a:ext uri="{28A0092B-C50C-407E-A947-70E740481C1C}">
                <a14:useLocalDpi xmlns:a14="http://schemas.microsoft.com/office/drawing/2010/main" xmlns="" val="0"/>
              </a:ext>
            </a:extLst>
          </a:blip>
          <a:srcRect t="293" b="293"/>
          <a:stretch>
            <a:fillRect/>
          </a:stretch>
        </p:blipFill>
        <p:spPr/>
      </p:pic>
    </p:spTree>
    <p:custDataLst>
      <p:tags r:id="rId1"/>
    </p:custDataLst>
    <p:extLst>
      <p:ext uri="{BB962C8B-B14F-4D97-AF65-F5344CB8AC3E}">
        <p14:creationId xmlns:p14="http://schemas.microsoft.com/office/powerpoint/2010/main" xmlns="" val="765171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365760"/>
          <a:lstStyle/>
          <a:p>
            <a:pPr algn="r"/>
            <a:r>
              <a:rPr lang="en-US" dirty="0" smtClean="0"/>
              <a:t>Safety Considerations</a:t>
            </a:r>
            <a:endParaRPr lang="en-US" dirty="0"/>
          </a:p>
        </p:txBody>
      </p:sp>
      <p:sp>
        <p:nvSpPr>
          <p:cNvPr id="5" name="Content Placeholder 4"/>
          <p:cNvSpPr>
            <a:spLocks noGrp="1"/>
          </p:cNvSpPr>
          <p:nvPr>
            <p:ph idx="1"/>
          </p:nvPr>
        </p:nvSpPr>
        <p:spPr>
          <a:xfrm>
            <a:off x="457200" y="3505200"/>
            <a:ext cx="8229600" cy="2551175"/>
          </a:xfrm>
        </p:spPr>
        <p:txBody>
          <a:bodyPr/>
          <a:lstStyle/>
          <a:p>
            <a:r>
              <a:rPr lang="en-US" sz="2200" dirty="0">
                <a:solidFill>
                  <a:srgbClr val="000000">
                    <a:lumMod val="65000"/>
                    <a:lumOff val="35000"/>
                  </a:srgbClr>
                </a:solidFill>
              </a:rPr>
              <a:t>What do you think some of those procedures need to be</a:t>
            </a:r>
            <a:r>
              <a:rPr lang="en-US" sz="2200" dirty="0" smtClean="0">
                <a:solidFill>
                  <a:srgbClr val="000000">
                    <a:lumMod val="65000"/>
                    <a:lumOff val="35000"/>
                  </a:srgbClr>
                </a:solidFill>
              </a:rPr>
              <a:t>?</a:t>
            </a:r>
          </a:p>
          <a:p>
            <a:endParaRPr lang="en-US" sz="2200" dirty="0" smtClean="0">
              <a:solidFill>
                <a:srgbClr val="000000">
                  <a:lumMod val="65000"/>
                  <a:lumOff val="35000"/>
                </a:srgbClr>
              </a:solidFill>
            </a:endParaRPr>
          </a:p>
          <a:p>
            <a:r>
              <a:rPr lang="en-US" sz="2200" dirty="0">
                <a:solidFill>
                  <a:srgbClr val="000000">
                    <a:lumMod val="65000"/>
                    <a:lumOff val="35000"/>
                  </a:srgbClr>
                </a:solidFill>
              </a:rPr>
              <a:t>What OSHA standards do you think apply</a:t>
            </a:r>
            <a:r>
              <a:rPr lang="en-US" sz="2200" dirty="0" smtClean="0">
                <a:solidFill>
                  <a:srgbClr val="000000">
                    <a:lumMod val="65000"/>
                    <a:lumOff val="35000"/>
                  </a:srgbClr>
                </a:solidFill>
              </a:rPr>
              <a:t>?</a:t>
            </a:r>
            <a:endParaRPr lang="en-US" sz="2200" b="1" dirty="0">
              <a:solidFill>
                <a:srgbClr val="F49300">
                  <a:lumMod val="75000"/>
                </a:srgbClr>
              </a:solidFill>
            </a:endParaRPr>
          </a:p>
          <a:p>
            <a:endParaRPr lang="en-US" sz="2200" dirty="0"/>
          </a:p>
        </p:txBody>
      </p:sp>
      <p:sp>
        <p:nvSpPr>
          <p:cNvPr id="3" name="Text Placeholder 2"/>
          <p:cNvSpPr>
            <a:spLocks noGrp="1"/>
          </p:cNvSpPr>
          <p:nvPr>
            <p:ph type="body" sz="quarter" idx="13"/>
          </p:nvPr>
        </p:nvSpPr>
        <p:spPr/>
        <p:txBody>
          <a:bodyPr/>
          <a:lstStyle/>
          <a:p>
            <a:r>
              <a:rPr lang="en-US" dirty="0" smtClean="0"/>
              <a:t>10</a:t>
            </a:r>
            <a:endParaRPr lang="en-US" dirty="0"/>
          </a:p>
        </p:txBody>
      </p:sp>
      <p:sp>
        <p:nvSpPr>
          <p:cNvPr id="4" name="Rectangle 3"/>
          <p:cNvSpPr/>
          <p:nvPr/>
        </p:nvSpPr>
        <p:spPr>
          <a:xfrm>
            <a:off x="65690" y="1524000"/>
            <a:ext cx="7859110" cy="1524000"/>
          </a:xfrm>
          <a:prstGeom prst="rect">
            <a:avLst/>
          </a:prstGeom>
          <a:pattFill prst="ltUpDiag">
            <a:fgClr>
              <a:schemeClr val="tx1">
                <a:lumMod val="65000"/>
                <a:lumOff val="35000"/>
              </a:schemeClr>
            </a:fgClr>
            <a:bgClr>
              <a:schemeClr val="bg1">
                <a:lumMod val="50000"/>
              </a:schemeClr>
            </a:bgClr>
          </a:pattFill>
          <a:ln>
            <a:noFill/>
          </a:ln>
        </p:spPr>
        <p:style>
          <a:lnRef idx="2">
            <a:schemeClr val="dk1">
              <a:shade val="50000"/>
            </a:schemeClr>
          </a:lnRef>
          <a:fillRef idx="1001">
            <a:schemeClr val="dk2"/>
          </a:fillRef>
          <a:effectRef idx="0">
            <a:schemeClr val="dk1"/>
          </a:effectRef>
          <a:fontRef idx="minor">
            <a:schemeClr val="lt1"/>
          </a:fontRef>
        </p:style>
        <p:txBody>
          <a:bodyPr lIns="274320" rtlCol="0" anchor="ctr"/>
          <a:lstStyle/>
          <a:p>
            <a:pPr marL="640080"/>
            <a:r>
              <a:rPr lang="en-US" sz="2400" dirty="0" smtClean="0">
                <a:solidFill>
                  <a:srgbClr val="F3F3F3"/>
                </a:solidFill>
                <a:effectLst>
                  <a:outerShdw blurRad="38100" dist="38100" dir="2700000" algn="tl">
                    <a:srgbClr val="000000">
                      <a:alpha val="43137"/>
                    </a:srgbClr>
                  </a:outerShdw>
                </a:effectLst>
                <a:latin typeface="Arial Narrow" panose="020B0606020202030204" pitchFamily="34" charset="0"/>
              </a:rPr>
              <a:t>Before a test run of a generator is conducted, </a:t>
            </a:r>
            <a:br>
              <a:rPr lang="en-US" sz="2400" dirty="0" smtClean="0">
                <a:solidFill>
                  <a:srgbClr val="F3F3F3"/>
                </a:solidFill>
                <a:effectLst>
                  <a:outerShdw blurRad="38100" dist="38100" dir="2700000" algn="tl">
                    <a:srgbClr val="000000">
                      <a:alpha val="43137"/>
                    </a:srgbClr>
                  </a:outerShdw>
                </a:effectLst>
                <a:latin typeface="Arial Narrow" panose="020B0606020202030204" pitchFamily="34" charset="0"/>
              </a:rPr>
            </a:br>
            <a:r>
              <a:rPr lang="en-US" sz="2400" dirty="0" smtClean="0">
                <a:solidFill>
                  <a:srgbClr val="F3F3F3"/>
                </a:solidFill>
                <a:effectLst>
                  <a:outerShdw blurRad="38100" dist="38100" dir="2700000" algn="tl">
                    <a:srgbClr val="000000">
                      <a:alpha val="43137"/>
                    </a:srgbClr>
                  </a:outerShdw>
                </a:effectLst>
                <a:latin typeface="Arial Narrow" panose="020B0606020202030204" pitchFamily="34" charset="0"/>
              </a:rPr>
              <a:t>workers need to be aware of </a:t>
            </a:r>
            <a:r>
              <a:rPr lang="en-US" sz="2400" b="1" dirty="0" smtClean="0">
                <a:solidFill>
                  <a:srgbClr val="FFCC99"/>
                </a:solidFill>
                <a:effectLst>
                  <a:outerShdw blurRad="38100" dist="38100" dir="2700000" algn="tl">
                    <a:srgbClr val="000000">
                      <a:alpha val="43137"/>
                    </a:srgbClr>
                  </a:outerShdw>
                </a:effectLst>
                <a:latin typeface="Arial Narrow" panose="020B0606020202030204" pitchFamily="34" charset="0"/>
              </a:rPr>
              <a:t>proper prestart </a:t>
            </a:r>
            <a:br>
              <a:rPr lang="en-US" sz="2400" b="1" dirty="0" smtClean="0">
                <a:solidFill>
                  <a:srgbClr val="FFCC99"/>
                </a:solidFill>
                <a:effectLst>
                  <a:outerShdw blurRad="38100" dist="38100" dir="2700000" algn="tl">
                    <a:srgbClr val="000000">
                      <a:alpha val="43137"/>
                    </a:srgbClr>
                  </a:outerShdw>
                </a:effectLst>
                <a:latin typeface="Arial Narrow" panose="020B0606020202030204" pitchFamily="34" charset="0"/>
              </a:rPr>
            </a:br>
            <a:r>
              <a:rPr lang="en-US" sz="2400" b="1" dirty="0" smtClean="0">
                <a:solidFill>
                  <a:srgbClr val="FFCC99"/>
                </a:solidFill>
                <a:effectLst>
                  <a:outerShdw blurRad="38100" dist="38100" dir="2700000" algn="tl">
                    <a:srgbClr val="000000">
                      <a:alpha val="43137"/>
                    </a:srgbClr>
                  </a:outerShdw>
                </a:effectLst>
                <a:latin typeface="Arial Narrow" panose="020B0606020202030204" pitchFamily="34" charset="0"/>
              </a:rPr>
              <a:t>safety procedures</a:t>
            </a:r>
            <a:r>
              <a:rPr lang="en-US" sz="2400" dirty="0" smtClean="0">
                <a:solidFill>
                  <a:srgbClr val="F3F3F3"/>
                </a:solidFill>
                <a:effectLst>
                  <a:outerShdw blurRad="38100" dist="38100" dir="2700000" algn="tl">
                    <a:srgbClr val="000000">
                      <a:alpha val="43137"/>
                    </a:srgbClr>
                  </a:outerShdw>
                </a:effectLst>
                <a:latin typeface="Arial Narrow" panose="020B0606020202030204" pitchFamily="34" charset="0"/>
              </a:rPr>
              <a:t>.</a:t>
            </a:r>
            <a:endParaRPr lang="en-US" sz="2400" dirty="0">
              <a:solidFill>
                <a:srgbClr val="F3F3F3"/>
              </a:solidFill>
              <a:effectLst>
                <a:outerShdw blurRad="38100" dist="38100" dir="2700000" algn="tl">
                  <a:srgbClr val="000000">
                    <a:alpha val="43137"/>
                  </a:srgbClr>
                </a:outerShdw>
              </a:effectLst>
              <a:latin typeface="Arial Narrow" panose="020B0606020202030204" pitchFamily="34" charset="0"/>
            </a:endParaRPr>
          </a:p>
        </p:txBody>
      </p:sp>
      <p:cxnSp>
        <p:nvCxnSpPr>
          <p:cNvPr id="8" name="Straight Connector 7"/>
          <p:cNvCxnSpPr/>
          <p:nvPr/>
        </p:nvCxnSpPr>
        <p:spPr>
          <a:xfrm>
            <a:off x="4572000" y="990600"/>
            <a:ext cx="4492447"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Placeholder 1"/>
          <p:cNvPicPr>
            <a:picLocks noChangeAspect="1"/>
          </p:cNvPicPr>
          <p:nvPr/>
        </p:nvPicPr>
        <p:blipFill rotWithShape="1">
          <a:blip r:embed="rId4" cstate="print">
            <a:extLst>
              <a:ext uri="{28A0092B-C50C-407E-A947-70E740481C1C}">
                <a14:useLocalDpi xmlns:a14="http://schemas.microsoft.com/office/drawing/2010/main" xmlns="" val="0"/>
              </a:ext>
            </a:extLst>
          </a:blip>
          <a:srcRect t="-790" b="802"/>
          <a:stretch/>
        </p:blipFill>
        <p:spPr>
          <a:xfrm>
            <a:off x="8289850" y="6059139"/>
            <a:ext cx="798957" cy="798861"/>
          </a:xfrm>
          <a:prstGeom prst="rect">
            <a:avLst/>
          </a:prstGeom>
        </p:spPr>
      </p:pic>
    </p:spTree>
    <p:custDataLst>
      <p:tags r:id="rId1"/>
    </p:custDataLst>
    <p:extLst>
      <p:ext uri="{BB962C8B-B14F-4D97-AF65-F5344CB8AC3E}">
        <p14:creationId xmlns:p14="http://schemas.microsoft.com/office/powerpoint/2010/main" xmlns="" val="3073964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8</a:t>
            </a:r>
            <a:endParaRPr lang="en-US" dirty="0"/>
          </a:p>
        </p:txBody>
      </p:sp>
      <p:sp>
        <p:nvSpPr>
          <p:cNvPr id="6" name="Title 5"/>
          <p:cNvSpPr>
            <a:spLocks noGrp="1"/>
          </p:cNvSpPr>
          <p:nvPr>
            <p:ph type="title"/>
          </p:nvPr>
        </p:nvSpPr>
        <p:spPr>
          <a:xfrm>
            <a:off x="1270000" y="1901404"/>
            <a:ext cx="6477000" cy="625896"/>
          </a:xfrm>
        </p:spPr>
        <p:txBody>
          <a:bodyPr/>
          <a:lstStyle/>
          <a:p>
            <a:pPr>
              <a:lnSpc>
                <a:spcPct val="100000"/>
              </a:lnSpc>
            </a:pPr>
            <a:r>
              <a:rPr lang="en-US" sz="3200" cap="none" dirty="0" smtClean="0">
                <a:latin typeface="Arial Narrow" panose="020B0606020202030204" pitchFamily="34" charset="0"/>
              </a:rPr>
              <a:t>OSHA Safety Standards</a:t>
            </a:r>
            <a:endParaRPr lang="en-US" sz="3200" cap="none" dirty="0">
              <a:latin typeface="Arial Narrow" panose="020B0606020202030204" pitchFamily="34" charset="0"/>
            </a:endParaRPr>
          </a:p>
        </p:txBody>
      </p:sp>
      <p:sp>
        <p:nvSpPr>
          <p:cNvPr id="7" name="Subtitle 6"/>
          <p:cNvSpPr>
            <a:spLocks noGrp="1"/>
          </p:cNvSpPr>
          <p:nvPr>
            <p:ph type="subTitle" idx="10"/>
          </p:nvPr>
        </p:nvSpPr>
        <p:spPr>
          <a:xfrm>
            <a:off x="1295400" y="2514600"/>
            <a:ext cx="6629400" cy="1981200"/>
          </a:xfrm>
        </p:spPr>
        <p:txBody>
          <a:bodyPr/>
          <a:lstStyle/>
          <a:p>
            <a:pPr>
              <a:spcAft>
                <a:spcPts val="600"/>
              </a:spcAft>
              <a:buClr>
                <a:schemeClr val="accent1"/>
              </a:buClr>
              <a:buSzPct val="90000"/>
            </a:pPr>
            <a:r>
              <a:rPr lang="en-US" sz="2400" b="0" dirty="0" smtClean="0">
                <a:solidFill>
                  <a:srgbClr val="006600"/>
                </a:solidFill>
              </a:rPr>
              <a:t>29 CFR 1910 Subpart S – Safety-related Work Practices</a:t>
            </a:r>
            <a:endParaRPr lang="en-US" sz="2400" b="0" dirty="0">
              <a:solidFill>
                <a:srgbClr val="006600"/>
              </a:solidFill>
            </a:endParaRPr>
          </a:p>
          <a:p>
            <a:pPr marL="342900" indent="-342900">
              <a:buClr>
                <a:schemeClr val="accent1"/>
              </a:buClr>
              <a:buSzPct val="90000"/>
              <a:buFont typeface="Arial" panose="020B0604020202020204" pitchFamily="34" charset="0"/>
              <a:buChar char="•"/>
            </a:pPr>
            <a:r>
              <a:rPr lang="en-US" sz="2400" b="0" dirty="0" smtClean="0"/>
              <a:t>1910.331 – Scope</a:t>
            </a:r>
          </a:p>
          <a:p>
            <a:pPr marL="342900" indent="-342900">
              <a:buClr>
                <a:schemeClr val="accent1"/>
              </a:buClr>
              <a:buSzPct val="90000"/>
              <a:buFont typeface="Arial" panose="020B0604020202020204" pitchFamily="34" charset="0"/>
              <a:buChar char="•"/>
            </a:pPr>
            <a:r>
              <a:rPr lang="en-US" sz="2400" b="0" dirty="0" smtClean="0"/>
              <a:t>1910.333 – Selection and use of work</a:t>
            </a:r>
          </a:p>
          <a:p>
            <a:pPr marL="342900" indent="-342900">
              <a:buClr>
                <a:schemeClr val="accent1"/>
              </a:buClr>
              <a:buSzPct val="90000"/>
              <a:buFont typeface="Arial" panose="020B0604020202020204" pitchFamily="34" charset="0"/>
              <a:buChar char="•"/>
            </a:pPr>
            <a:r>
              <a:rPr lang="en-US" sz="2400" b="0" dirty="0" smtClean="0"/>
              <a:t>1910.334 – Use of equipment</a:t>
            </a:r>
          </a:p>
          <a:p>
            <a:pPr marL="342900" indent="-342900">
              <a:buClr>
                <a:schemeClr val="accent1"/>
              </a:buClr>
              <a:buSzPct val="90000"/>
              <a:buFont typeface="Arial" panose="020B0604020202020204" pitchFamily="34" charset="0"/>
              <a:buChar char="•"/>
            </a:pPr>
            <a:r>
              <a:rPr lang="en-US" sz="2400" b="0" dirty="0" smtClean="0"/>
              <a:t>1910.335 – Safeguards for personnel protection</a:t>
            </a:r>
          </a:p>
        </p:txBody>
      </p:sp>
      <p:pic>
        <p:nvPicPr>
          <p:cNvPr id="5" name="Picture Placeholder 1"/>
          <p:cNvPicPr>
            <a:picLocks noChangeAspect="1"/>
          </p:cNvPicPr>
          <p:nvPr/>
        </p:nvPicPr>
        <p:blipFill rotWithShape="1">
          <a:blip r:embed="rId4" cstate="print">
            <a:extLst>
              <a:ext uri="{28A0092B-C50C-407E-A947-70E740481C1C}">
                <a14:useLocalDpi xmlns:a14="http://schemas.microsoft.com/office/drawing/2010/main" xmlns="" val="0"/>
              </a:ext>
            </a:extLst>
          </a:blip>
          <a:srcRect t="-790" b="802"/>
          <a:stretch/>
        </p:blipFill>
        <p:spPr>
          <a:xfrm>
            <a:off x="8289850" y="6059139"/>
            <a:ext cx="798957" cy="798861"/>
          </a:xfrm>
          <a:prstGeom prst="rect">
            <a:avLst/>
          </a:prstGeom>
        </p:spPr>
      </p:pic>
    </p:spTree>
    <p:custDataLst>
      <p:tags r:id="rId1"/>
    </p:custDataLst>
    <p:extLst>
      <p:ext uri="{BB962C8B-B14F-4D97-AF65-F5344CB8AC3E}">
        <p14:creationId xmlns:p14="http://schemas.microsoft.com/office/powerpoint/2010/main" xmlns="" val="3770521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Safety Standards</a:t>
            </a:r>
            <a:endParaRPr lang="en-US" dirty="0"/>
          </a:p>
        </p:txBody>
      </p:sp>
      <p:pic>
        <p:nvPicPr>
          <p:cNvPr id="10" name="Picture 5"/>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449" r="449"/>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3"/>
          </p:nvPr>
        </p:nvSpPr>
        <p:spPr/>
        <p:txBody>
          <a:bodyPr/>
          <a:lstStyle/>
          <a:p>
            <a:r>
              <a:rPr lang="en-US" dirty="0" smtClean="0"/>
              <a:t>12</a:t>
            </a:r>
            <a:endParaRPr lang="en-US" dirty="0"/>
          </a:p>
        </p:txBody>
      </p:sp>
      <p:pic>
        <p:nvPicPr>
          <p:cNvPr id="11" name="Picture 4" descr="http://blog.cashins.com/Portals/137863/images/Caution_Ear_Protection_Required.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76306" y="2901483"/>
            <a:ext cx="2819400" cy="201587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Placeholder 1"/>
          <p:cNvPicPr>
            <a:picLocks noChangeAspect="1"/>
          </p:cNvPicPr>
          <p:nvPr/>
        </p:nvPicPr>
        <p:blipFill rotWithShape="1">
          <a:blip r:embed="rId6" cstate="print">
            <a:extLst>
              <a:ext uri="{28A0092B-C50C-407E-A947-70E740481C1C}">
                <a14:useLocalDpi xmlns:a14="http://schemas.microsoft.com/office/drawing/2010/main" xmlns="" val="0"/>
              </a:ext>
            </a:extLst>
          </a:blip>
          <a:srcRect t="-790" b="802"/>
          <a:stretch/>
        </p:blipFill>
        <p:spPr>
          <a:xfrm>
            <a:off x="8289850" y="6059139"/>
            <a:ext cx="798957" cy="798861"/>
          </a:xfrm>
          <a:prstGeom prst="rect">
            <a:avLst/>
          </a:prstGeom>
        </p:spPr>
      </p:pic>
    </p:spTree>
    <p:custDataLst>
      <p:tags r:id="rId1"/>
    </p:custDataLst>
    <p:extLst>
      <p:ext uri="{BB962C8B-B14F-4D97-AF65-F5344CB8AC3E}">
        <p14:creationId xmlns:p14="http://schemas.microsoft.com/office/powerpoint/2010/main" xmlns="" val="28391368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Safety Standards</a:t>
            </a:r>
            <a:endParaRPr lang="en-US" dirty="0"/>
          </a:p>
        </p:txBody>
      </p:sp>
      <p:pic>
        <p:nvPicPr>
          <p:cNvPr id="7" name="Picture Placeholder 6"/>
          <p:cNvPicPr>
            <a:picLocks noGrp="1" noChangeAspect="1" noChangeArrowheads="1"/>
          </p:cNvPicPr>
          <p:nvPr>
            <p:ph type="pic" sz="quarter" idx="14"/>
          </p:nvPr>
        </p:nvPicPr>
        <p:blipFill rotWithShape="1">
          <a:blip r:embed="rId4">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l="9517" r="4001"/>
          <a:stretch/>
        </p:blipFill>
        <p:spPr bwMode="auto">
          <a:xfrm>
            <a:off x="685800" y="1752600"/>
            <a:ext cx="3090672" cy="257275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3"/>
          </p:nvPr>
        </p:nvSpPr>
        <p:spPr/>
        <p:txBody>
          <a:bodyPr/>
          <a:lstStyle/>
          <a:p>
            <a:r>
              <a:rPr lang="en-US" dirty="0" smtClean="0"/>
              <a:t>13</a:t>
            </a:r>
            <a:endParaRPr lang="en-US" dirty="0"/>
          </a:p>
        </p:txBody>
      </p:sp>
      <p:sp>
        <p:nvSpPr>
          <p:cNvPr id="8" name="TextBox 7"/>
          <p:cNvSpPr txBox="1"/>
          <p:nvPr/>
        </p:nvSpPr>
        <p:spPr>
          <a:xfrm>
            <a:off x="0" y="925033"/>
            <a:ext cx="9144000" cy="446276"/>
          </a:xfrm>
          <a:prstGeom prst="rect">
            <a:avLst/>
          </a:prstGeom>
          <a:noFill/>
        </p:spPr>
        <p:txBody>
          <a:bodyPr wrap="square" rtlCol="0">
            <a:spAutoFit/>
          </a:bodyPr>
          <a:lstStyle/>
          <a:p>
            <a:pPr algn="ctr">
              <a:spcAft>
                <a:spcPts val="1200"/>
              </a:spcAft>
            </a:pPr>
            <a:r>
              <a:rPr lang="en-US" sz="2300" b="1" dirty="0" smtClean="0">
                <a:solidFill>
                  <a:srgbClr val="000000">
                    <a:lumMod val="65000"/>
                    <a:lumOff val="35000"/>
                  </a:srgbClr>
                </a:solidFill>
                <a:latin typeface="Arial Narrow" panose="020B0606020202030204" pitchFamily="34" charset="0"/>
              </a:rPr>
              <a:t>29 CFR 1910.133: Eye and Face Protection</a:t>
            </a:r>
            <a:endParaRPr lang="en-US" sz="2300" b="1" dirty="0">
              <a:solidFill>
                <a:srgbClr val="F49300">
                  <a:lumMod val="75000"/>
                </a:srgbClr>
              </a:solidFill>
              <a:latin typeface="Arial Narrow" panose="020B0606020202030204" pitchFamily="34" charset="0"/>
            </a:endParaRPr>
          </a:p>
        </p:txBody>
      </p:sp>
      <p:pic>
        <p:nvPicPr>
          <p:cNvPr id="10" name="Picture Placeholder 1"/>
          <p:cNvPicPr>
            <a:picLocks noChangeAspect="1"/>
          </p:cNvPicPr>
          <p:nvPr/>
        </p:nvPicPr>
        <p:blipFill rotWithShape="1">
          <a:blip r:embed="rId6" cstate="print">
            <a:extLst>
              <a:ext uri="{28A0092B-C50C-407E-A947-70E740481C1C}">
                <a14:useLocalDpi xmlns:a14="http://schemas.microsoft.com/office/drawing/2010/main" xmlns="" val="0"/>
              </a:ext>
            </a:extLst>
          </a:blip>
          <a:srcRect t="-790" b="802"/>
          <a:stretch/>
        </p:blipFill>
        <p:spPr>
          <a:xfrm>
            <a:off x="8289850" y="6059139"/>
            <a:ext cx="798957" cy="798861"/>
          </a:xfrm>
          <a:prstGeom prst="rect">
            <a:avLst/>
          </a:prstGeom>
        </p:spPr>
      </p:pic>
      <p:pic>
        <p:nvPicPr>
          <p:cNvPr id="11" name="Picture 2" descr="http://upload.wikimedia.org/wikipedia/commons/thumb/d/db/US_Navy_110301-N-DR144-037_Electrician%27s_Mate_Fireman_Alex_Kline%2C_assigned_to_the_electrical_division_of_the_engineering_department_of_the_Nimitz-c.jpg/220px-US_Navy_110301-N-DR144-037_Electrician%27s_Mate_Fireman_Alex_Kline%2C_assigned_to_the_electrical_division_of_the_engineering_department_of_the_Nimitz-c.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57034" y="2938131"/>
            <a:ext cx="3063240" cy="1935410"/>
          </a:xfrm>
          <a:prstGeom prst="rect">
            <a:avLst/>
          </a:prstGeom>
          <a:noFill/>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059635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Safety Standards</a:t>
            </a:r>
            <a:endParaRPr lang="en-US" dirty="0"/>
          </a:p>
        </p:txBody>
      </p:sp>
      <p:pic>
        <p:nvPicPr>
          <p:cNvPr id="12" name="Picture Placeholder 11"/>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xmlns="" val="0"/>
              </a:ext>
            </a:extLst>
          </a:blip>
          <a:srcRect l="15707" t="1160" r="8514"/>
          <a:stretch/>
        </p:blipFill>
        <p:spPr bwMode="auto">
          <a:xfrm>
            <a:off x="685801" y="1665768"/>
            <a:ext cx="3081528" cy="2756665"/>
          </a:xfrm>
          <a:prstGeom prst="rect">
            <a:avLst/>
          </a:prstGeom>
          <a:noFill/>
          <a:ln>
            <a:noFill/>
          </a:ln>
          <a:effectLst>
            <a:innerShdw blurRad="114300">
              <a:schemeClr val="bg1">
                <a:lumMod val="50000"/>
              </a:schemeClr>
            </a:innerShdw>
          </a:effectLst>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3"/>
          </p:nvPr>
        </p:nvSpPr>
        <p:spPr/>
        <p:txBody>
          <a:bodyPr/>
          <a:lstStyle/>
          <a:p>
            <a:r>
              <a:rPr lang="en-US" dirty="0" smtClean="0"/>
              <a:t>14</a:t>
            </a:r>
            <a:endParaRPr lang="en-US" dirty="0"/>
          </a:p>
        </p:txBody>
      </p:sp>
      <p:sp>
        <p:nvSpPr>
          <p:cNvPr id="8" name="TextBox 7"/>
          <p:cNvSpPr txBox="1"/>
          <p:nvPr/>
        </p:nvSpPr>
        <p:spPr>
          <a:xfrm>
            <a:off x="-26581" y="925324"/>
            <a:ext cx="9170581" cy="446276"/>
          </a:xfrm>
          <a:prstGeom prst="rect">
            <a:avLst/>
          </a:prstGeom>
          <a:noFill/>
        </p:spPr>
        <p:txBody>
          <a:bodyPr wrap="square" rtlCol="0">
            <a:spAutoFit/>
          </a:bodyPr>
          <a:lstStyle/>
          <a:p>
            <a:pPr algn="ctr">
              <a:spcAft>
                <a:spcPts val="0"/>
              </a:spcAft>
            </a:pPr>
            <a:r>
              <a:rPr lang="en-US" sz="2300" b="1" dirty="0" smtClean="0">
                <a:solidFill>
                  <a:srgbClr val="000000">
                    <a:lumMod val="65000"/>
                    <a:lumOff val="35000"/>
                  </a:srgbClr>
                </a:solidFill>
                <a:latin typeface="Arial Narrow" panose="020B0606020202030204" pitchFamily="34" charset="0"/>
              </a:rPr>
              <a:t>29 CFR 1910.147: Lock Out / Tag Out</a:t>
            </a:r>
            <a:endParaRPr lang="en-US" sz="2300" b="1" dirty="0">
              <a:solidFill>
                <a:srgbClr val="F49300">
                  <a:lumMod val="75000"/>
                </a:srgbClr>
              </a:solidFill>
              <a:latin typeface="Arial Narrow" panose="020B0606020202030204" pitchFamily="34" charset="0"/>
            </a:endParaRPr>
          </a:p>
        </p:txBody>
      </p:sp>
      <p:pic>
        <p:nvPicPr>
          <p:cNvPr id="16" name="Picture 6" descr="C:\Documents and Settings\jesse wagner\My Documents\My Pictures\#3 model\Copy of #3 model 088.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071" b="3039"/>
          <a:stretch/>
        </p:blipFill>
        <p:spPr bwMode="auto">
          <a:xfrm>
            <a:off x="5874626" y="2362200"/>
            <a:ext cx="2050174" cy="3072384"/>
          </a:xfrm>
          <a:prstGeom prst="rect">
            <a:avLst/>
          </a:prstGeom>
          <a:noFill/>
          <a:ln>
            <a:noFill/>
          </a:ln>
          <a:effectLst>
            <a:innerShdw blurRad="114300">
              <a:schemeClr val="tx1">
                <a:lumMod val="65000"/>
                <a:lumOff val="35000"/>
              </a:schemeClr>
            </a:innerShdw>
          </a:effectLst>
          <a:extLst>
            <a:ext uri="{909E8E84-426E-40DD-AFC4-6F175D3DCCD1}">
              <a14:hiddenFill xmlns:a14="http://schemas.microsoft.com/office/drawing/2010/main" xmlns="">
                <a:solidFill>
                  <a:srgbClr val="FFFFFF"/>
                </a:solidFill>
              </a14:hiddenFill>
            </a:ext>
          </a:extLst>
        </p:spPr>
      </p:pic>
      <p:pic>
        <p:nvPicPr>
          <p:cNvPr id="7" name="Picture Placeholder 1"/>
          <p:cNvPicPr>
            <a:picLocks noChangeAspect="1"/>
          </p:cNvPicPr>
          <p:nvPr/>
        </p:nvPicPr>
        <p:blipFill rotWithShape="1">
          <a:blip r:embed="rId6" cstate="print">
            <a:extLst>
              <a:ext uri="{28A0092B-C50C-407E-A947-70E740481C1C}">
                <a14:useLocalDpi xmlns:a14="http://schemas.microsoft.com/office/drawing/2010/main" xmlns="" val="0"/>
              </a:ext>
            </a:extLst>
          </a:blip>
          <a:srcRect t="-790" b="802"/>
          <a:stretch/>
        </p:blipFill>
        <p:spPr>
          <a:xfrm>
            <a:off x="8289850" y="6059139"/>
            <a:ext cx="798957" cy="798861"/>
          </a:xfrm>
          <a:prstGeom prst="rect">
            <a:avLst/>
          </a:prstGeom>
        </p:spPr>
      </p:pic>
    </p:spTree>
    <p:custDataLst>
      <p:tags r:id="rId1"/>
    </p:custDataLst>
    <p:extLst>
      <p:ext uri="{BB962C8B-B14F-4D97-AF65-F5344CB8AC3E}">
        <p14:creationId xmlns:p14="http://schemas.microsoft.com/office/powerpoint/2010/main" xmlns="" val="2478637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5"/>
          </p:nvPr>
        </p:nvSpPr>
        <p:spPr/>
        <p:txBody>
          <a:bodyPr/>
          <a:lstStyle/>
          <a:p>
            <a:r>
              <a:rPr lang="en-US" sz="4000" dirty="0" smtClean="0"/>
              <a:t>Prestart Check</a:t>
            </a:r>
            <a:endParaRPr lang="en-US" sz="4000" dirty="0"/>
          </a:p>
        </p:txBody>
      </p:sp>
      <p:sp>
        <p:nvSpPr>
          <p:cNvPr id="5" name="Text Placeholder 4"/>
          <p:cNvSpPr>
            <a:spLocks noGrp="1"/>
          </p:cNvSpPr>
          <p:nvPr>
            <p:ph type="body" sz="quarter" idx="13"/>
          </p:nvPr>
        </p:nvSpPr>
        <p:spPr/>
        <p:txBody>
          <a:bodyPr/>
          <a:lstStyle/>
          <a:p>
            <a:r>
              <a:rPr lang="en-US" dirty="0" smtClean="0"/>
              <a:t>15</a:t>
            </a:r>
            <a:endParaRPr lang="en-US" dirty="0"/>
          </a:p>
        </p:txBody>
      </p:sp>
      <p:pic>
        <p:nvPicPr>
          <p:cNvPr id="2" name="Picture Placeholder 1"/>
          <p:cNvPicPr>
            <a:picLocks noGrp="1" noChangeAspect="1"/>
          </p:cNvPicPr>
          <p:nvPr>
            <p:ph type="pic" sz="quarter" idx="14"/>
          </p:nvPr>
        </p:nvPicPr>
        <p:blipFill rotWithShape="1">
          <a:blip r:embed="rId4">
            <a:extLst>
              <a:ext uri="{28A0092B-C50C-407E-A947-70E740481C1C}">
                <a14:useLocalDpi xmlns:a14="http://schemas.microsoft.com/office/drawing/2010/main" xmlns="" val="0"/>
              </a:ext>
            </a:extLst>
          </a:blip>
          <a:srcRect t="42" b="-1387"/>
          <a:stretch/>
        </p:blipFill>
        <p:spPr>
          <a:xfrm>
            <a:off x="218611" y="1040220"/>
            <a:ext cx="1154049" cy="1169580"/>
          </a:xfrm>
        </p:spPr>
      </p:pic>
    </p:spTree>
    <p:custDataLst>
      <p:tags r:id="rId1"/>
    </p:custDataLst>
    <p:extLst>
      <p:ext uri="{BB962C8B-B14F-4D97-AF65-F5344CB8AC3E}">
        <p14:creationId xmlns:p14="http://schemas.microsoft.com/office/powerpoint/2010/main" xmlns="" val="219670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690" y="1524000"/>
            <a:ext cx="7859110" cy="1524000"/>
          </a:xfrm>
          <a:prstGeom prst="rect">
            <a:avLst/>
          </a:prstGeom>
          <a:pattFill prst="ltUpDiag">
            <a:fgClr>
              <a:schemeClr val="tx1">
                <a:lumMod val="65000"/>
                <a:lumOff val="35000"/>
              </a:schemeClr>
            </a:fgClr>
            <a:bgClr>
              <a:schemeClr val="bg1">
                <a:lumMod val="50000"/>
              </a:schemeClr>
            </a:bgClr>
          </a:pattFill>
          <a:ln>
            <a:noFill/>
          </a:ln>
        </p:spPr>
        <p:style>
          <a:lnRef idx="2">
            <a:schemeClr val="dk1">
              <a:shade val="50000"/>
            </a:schemeClr>
          </a:lnRef>
          <a:fillRef idx="1001">
            <a:schemeClr val="dk2"/>
          </a:fillRef>
          <a:effectRef idx="0">
            <a:schemeClr val="dk1"/>
          </a:effectRef>
          <a:fontRef idx="minor">
            <a:schemeClr val="lt1"/>
          </a:fontRef>
        </p:style>
        <p:txBody>
          <a:bodyPr lIns="274320" rtlCol="0" anchor="ctr"/>
          <a:lstStyle/>
          <a:p>
            <a:pPr marL="2011680"/>
            <a:r>
              <a:rPr lang="en-US" sz="2400" b="1" dirty="0">
                <a:solidFill>
                  <a:srgbClr val="F3F3F3"/>
                </a:solidFill>
                <a:effectLst>
                  <a:outerShdw blurRad="38100" dist="38100" dir="2700000" algn="tl">
                    <a:srgbClr val="000000">
                      <a:alpha val="43137"/>
                    </a:srgbClr>
                  </a:outerShdw>
                </a:effectLst>
                <a:latin typeface="Arial Narrow" panose="020B0606020202030204" pitchFamily="34" charset="0"/>
              </a:rPr>
              <a:t>Manufacturer procedures should </a:t>
            </a:r>
            <a:r>
              <a:rPr lang="en-US" sz="2400" b="1" dirty="0" smtClean="0">
                <a:solidFill>
                  <a:srgbClr val="F3F3F3"/>
                </a:solidFill>
                <a:effectLst>
                  <a:outerShdw blurRad="38100" dist="38100" dir="2700000" algn="tl">
                    <a:srgbClr val="000000">
                      <a:alpha val="43137"/>
                    </a:srgbClr>
                  </a:outerShdw>
                </a:effectLst>
                <a:latin typeface="Arial Narrow" panose="020B0606020202030204" pitchFamily="34" charset="0"/>
              </a:rPr>
              <a:t/>
            </a:r>
            <a:br>
              <a:rPr lang="en-US" sz="2400" b="1" dirty="0" smtClean="0">
                <a:solidFill>
                  <a:srgbClr val="F3F3F3"/>
                </a:solidFill>
                <a:effectLst>
                  <a:outerShdw blurRad="38100" dist="38100" dir="2700000" algn="tl">
                    <a:srgbClr val="000000">
                      <a:alpha val="43137"/>
                    </a:srgbClr>
                  </a:outerShdw>
                </a:effectLst>
                <a:latin typeface="Arial Narrow" panose="020B0606020202030204" pitchFamily="34" charset="0"/>
              </a:rPr>
            </a:br>
            <a:r>
              <a:rPr lang="en-US" sz="2400" b="1" dirty="0" smtClean="0">
                <a:solidFill>
                  <a:srgbClr val="FFCC99"/>
                </a:solidFill>
                <a:effectLst>
                  <a:outerShdw blurRad="38100" dist="38100" dir="2700000" algn="tl">
                    <a:srgbClr val="000000">
                      <a:alpha val="43137"/>
                    </a:srgbClr>
                  </a:outerShdw>
                </a:effectLst>
                <a:latin typeface="Arial Narrow" panose="020B0606020202030204" pitchFamily="34" charset="0"/>
              </a:rPr>
              <a:t>always</a:t>
            </a:r>
            <a:r>
              <a:rPr lang="en-US" sz="2400" b="1" dirty="0" smtClean="0">
                <a:solidFill>
                  <a:srgbClr val="F3F3F3"/>
                </a:solidFill>
                <a:effectLst>
                  <a:outerShdw blurRad="38100" dist="38100" dir="2700000" algn="tl">
                    <a:srgbClr val="000000">
                      <a:alpha val="43137"/>
                    </a:srgbClr>
                  </a:outerShdw>
                </a:effectLst>
                <a:latin typeface="Arial Narrow" panose="020B0606020202030204" pitchFamily="34" charset="0"/>
              </a:rPr>
              <a:t> </a:t>
            </a:r>
            <a:r>
              <a:rPr lang="en-US" sz="2400" b="1" dirty="0">
                <a:solidFill>
                  <a:srgbClr val="F3F3F3"/>
                </a:solidFill>
                <a:effectLst>
                  <a:outerShdw blurRad="38100" dist="38100" dir="2700000" algn="tl">
                    <a:srgbClr val="000000">
                      <a:alpha val="43137"/>
                    </a:srgbClr>
                  </a:outerShdw>
                </a:effectLst>
                <a:latin typeface="Arial Narrow" panose="020B0606020202030204" pitchFamily="34" charset="0"/>
              </a:rPr>
              <a:t>be followed when conducting </a:t>
            </a:r>
            <a:r>
              <a:rPr lang="en-US" sz="2400" b="1" dirty="0" smtClean="0">
                <a:solidFill>
                  <a:srgbClr val="F3F3F3"/>
                </a:solidFill>
                <a:effectLst>
                  <a:outerShdw blurRad="38100" dist="38100" dir="2700000" algn="tl">
                    <a:srgbClr val="000000">
                      <a:alpha val="43137"/>
                    </a:srgbClr>
                  </a:outerShdw>
                </a:effectLst>
                <a:latin typeface="Arial Narrow" panose="020B0606020202030204" pitchFamily="34" charset="0"/>
              </a:rPr>
              <a:t/>
            </a:r>
            <a:br>
              <a:rPr lang="en-US" sz="2400" b="1" dirty="0" smtClean="0">
                <a:solidFill>
                  <a:srgbClr val="F3F3F3"/>
                </a:solidFill>
                <a:effectLst>
                  <a:outerShdw blurRad="38100" dist="38100" dir="2700000" algn="tl">
                    <a:srgbClr val="000000">
                      <a:alpha val="43137"/>
                    </a:srgbClr>
                  </a:outerShdw>
                </a:effectLst>
                <a:latin typeface="Arial Narrow" panose="020B0606020202030204" pitchFamily="34" charset="0"/>
              </a:rPr>
            </a:br>
            <a:r>
              <a:rPr lang="en-US" sz="2400" b="1" dirty="0" smtClean="0">
                <a:solidFill>
                  <a:srgbClr val="F3F3F3"/>
                </a:solidFill>
                <a:effectLst>
                  <a:outerShdw blurRad="38100" dist="38100" dir="2700000" algn="tl">
                    <a:srgbClr val="000000">
                      <a:alpha val="43137"/>
                    </a:srgbClr>
                  </a:outerShdw>
                </a:effectLst>
                <a:latin typeface="Arial Narrow" panose="020B0606020202030204" pitchFamily="34" charset="0"/>
              </a:rPr>
              <a:t>prestart </a:t>
            </a:r>
            <a:r>
              <a:rPr lang="en-US" sz="2400" b="1" dirty="0">
                <a:solidFill>
                  <a:srgbClr val="F3F3F3"/>
                </a:solidFill>
                <a:effectLst>
                  <a:outerShdw blurRad="38100" dist="38100" dir="2700000" algn="tl">
                    <a:srgbClr val="000000">
                      <a:alpha val="43137"/>
                    </a:srgbClr>
                  </a:outerShdw>
                </a:effectLst>
                <a:latin typeface="Arial Narrow" panose="020B0606020202030204" pitchFamily="34" charset="0"/>
              </a:rPr>
              <a:t>and test runs.</a:t>
            </a:r>
          </a:p>
        </p:txBody>
      </p:sp>
      <p:sp>
        <p:nvSpPr>
          <p:cNvPr id="2" name="Title 1"/>
          <p:cNvSpPr>
            <a:spLocks noGrp="1"/>
          </p:cNvSpPr>
          <p:nvPr>
            <p:ph type="title"/>
          </p:nvPr>
        </p:nvSpPr>
        <p:spPr/>
        <p:txBody>
          <a:bodyPr rIns="365760"/>
          <a:lstStyle/>
          <a:p>
            <a:pPr algn="r"/>
            <a:r>
              <a:rPr lang="en-US" dirty="0" smtClean="0"/>
              <a:t>Prestart Check</a:t>
            </a:r>
            <a:endParaRPr lang="en-US" dirty="0"/>
          </a:p>
        </p:txBody>
      </p:sp>
      <p:sp>
        <p:nvSpPr>
          <p:cNvPr id="3" name="Text Placeholder 2"/>
          <p:cNvSpPr>
            <a:spLocks noGrp="1"/>
          </p:cNvSpPr>
          <p:nvPr>
            <p:ph type="body" sz="quarter" idx="13"/>
          </p:nvPr>
        </p:nvSpPr>
        <p:spPr/>
        <p:txBody>
          <a:bodyPr/>
          <a:lstStyle/>
          <a:p>
            <a:r>
              <a:rPr lang="en-US" dirty="0" smtClean="0"/>
              <a:t>16</a:t>
            </a:r>
            <a:endParaRPr lang="en-US" dirty="0"/>
          </a:p>
        </p:txBody>
      </p:sp>
      <p:cxnSp>
        <p:nvCxnSpPr>
          <p:cNvPr id="8" name="Straight Connector 7"/>
          <p:cNvCxnSpPr/>
          <p:nvPr/>
        </p:nvCxnSpPr>
        <p:spPr>
          <a:xfrm>
            <a:off x="5791200" y="990600"/>
            <a:ext cx="327324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02750" y="1614607"/>
            <a:ext cx="1433393" cy="143339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Placeholder 1"/>
          <p:cNvPicPr>
            <a:picLocks noChangeAspect="1"/>
          </p:cNvPicPr>
          <p:nvPr/>
        </p:nvPicPr>
        <p:blipFill rotWithShape="1">
          <a:blip r:embed="rId4"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11068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5" y="76200"/>
            <a:ext cx="3654245" cy="1295400"/>
          </a:xfrm>
        </p:spPr>
        <p:txBody>
          <a:bodyPr/>
          <a:lstStyle/>
          <a:p>
            <a:r>
              <a:rPr lang="en-US" dirty="0" smtClean="0"/>
              <a:t>Sample Checklist</a:t>
            </a:r>
            <a:endParaRPr lang="en-US" dirty="0"/>
          </a:p>
        </p:txBody>
      </p:sp>
      <p:sp>
        <p:nvSpPr>
          <p:cNvPr id="3" name="Content Placeholder 2"/>
          <p:cNvSpPr>
            <a:spLocks noGrp="1"/>
          </p:cNvSpPr>
          <p:nvPr>
            <p:ph idx="1"/>
          </p:nvPr>
        </p:nvSpPr>
        <p:spPr>
          <a:xfrm>
            <a:off x="457200" y="1600200"/>
            <a:ext cx="3124200" cy="4456175"/>
          </a:xfrm>
        </p:spPr>
        <p:txBody>
          <a:bodyPr/>
          <a:lstStyle/>
          <a:p>
            <a:r>
              <a:rPr lang="en-US" sz="2200" dirty="0" smtClean="0"/>
              <a:t>The following slides provide a sample of a basic generator prestart and test run operational checklist and should be expanded upon depending on the needs of your facilities.</a:t>
            </a:r>
            <a:endParaRPr lang="en-US" sz="2200" dirty="0"/>
          </a:p>
        </p:txBody>
      </p:sp>
      <p:sp>
        <p:nvSpPr>
          <p:cNvPr id="5" name="Text Placeholder 4"/>
          <p:cNvSpPr>
            <a:spLocks noGrp="1"/>
          </p:cNvSpPr>
          <p:nvPr>
            <p:ph type="body" sz="quarter" idx="13"/>
          </p:nvPr>
        </p:nvSpPr>
        <p:spPr/>
        <p:txBody>
          <a:bodyPr/>
          <a:lstStyle/>
          <a:p>
            <a:r>
              <a:rPr lang="en-US" smtClean="0"/>
              <a:t>17</a:t>
            </a:r>
            <a:endParaRPr lang="en-US" dirty="0"/>
          </a:p>
        </p:txBody>
      </p:sp>
      <p:pic>
        <p:nvPicPr>
          <p:cNvPr id="7" name="Picture 3"/>
          <p:cNvPicPr>
            <a:picLocks noGrp="1" noChangeAspect="1" noChangeArrowheads="1"/>
          </p:cNvPicPr>
          <p:nvPr>
            <p:ph type="pic" sz="quarter" idx="4294967295"/>
          </p:nvPr>
        </p:nvPicPr>
        <p:blipFill>
          <a:blip r:embed="rId4">
            <a:extLst>
              <a:ext uri="{28A0092B-C50C-407E-A947-70E740481C1C}">
                <a14:useLocalDpi xmlns:a14="http://schemas.microsoft.com/office/drawing/2010/main" xmlns="" val="0"/>
              </a:ext>
            </a:extLst>
          </a:blip>
          <a:stretch>
            <a:fillRect/>
          </a:stretch>
        </p:blipFill>
        <p:spPr bwMode="auto">
          <a:xfrm>
            <a:off x="3705331" y="152400"/>
            <a:ext cx="5286270" cy="5823099"/>
          </a:xfrm>
          <a:prstGeom prst="rect">
            <a:avLst/>
          </a:prstGeom>
          <a:noFill/>
          <a:ln>
            <a:noFill/>
          </a:ln>
          <a:effectLst>
            <a:outerShdw blurRad="50800" dist="38100" dir="5400000" algn="t" rotWithShape="0">
              <a:prstClr val="black">
                <a:alpha val="40000"/>
              </a:prstClr>
            </a:outerShdw>
          </a:effectLst>
          <a:extLst/>
        </p:spPr>
      </p:pic>
      <p:pic>
        <p:nvPicPr>
          <p:cNvPr id="6"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736953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Prestart Check:</a:t>
            </a:r>
            <a:endParaRPr lang="en-US" dirty="0"/>
          </a:p>
        </p:txBody>
      </p:sp>
      <p:sp>
        <p:nvSpPr>
          <p:cNvPr id="14" name="Content Placeholder 13"/>
          <p:cNvSpPr>
            <a:spLocks noGrp="1"/>
          </p:cNvSpPr>
          <p:nvPr>
            <p:ph idx="1"/>
          </p:nvPr>
        </p:nvSpPr>
        <p:spPr>
          <a:xfrm>
            <a:off x="914400" y="1828800"/>
            <a:ext cx="7467600" cy="4227575"/>
          </a:xfrm>
        </p:spPr>
        <p:txBody>
          <a:bodyPr/>
          <a:lstStyle/>
          <a:p>
            <a:pPr marL="457200" indent="-457200">
              <a:spcBef>
                <a:spcPts val="600"/>
              </a:spcBef>
              <a:spcAft>
                <a:spcPts val="1200"/>
              </a:spcAft>
              <a:buClr>
                <a:srgbClr val="FFC000"/>
              </a:buClr>
              <a:buSzPct val="94000"/>
              <a:buFont typeface="Wingdings" panose="05000000000000000000" pitchFamily="2" charset="2"/>
              <a:buChar char="ü"/>
            </a:pPr>
            <a:r>
              <a:rPr lang="en-US" dirty="0" smtClean="0">
                <a:solidFill>
                  <a:schemeClr val="tx1">
                    <a:lumMod val="50000"/>
                    <a:lumOff val="50000"/>
                  </a:schemeClr>
                </a:solidFill>
              </a:rPr>
              <a:t>Note </a:t>
            </a:r>
            <a:r>
              <a:rPr lang="en-US" dirty="0">
                <a:solidFill>
                  <a:schemeClr val="tx1">
                    <a:lumMod val="50000"/>
                    <a:lumOff val="50000"/>
                  </a:schemeClr>
                </a:solidFill>
              </a:rPr>
              <a:t>the reading where the hour meter stopped. Is the reading on the generator the same</a:t>
            </a:r>
            <a:r>
              <a:rPr lang="en-US" dirty="0" smtClean="0">
                <a:solidFill>
                  <a:schemeClr val="tx1">
                    <a:lumMod val="50000"/>
                    <a:lumOff val="50000"/>
                  </a:schemeClr>
                </a:solidFill>
              </a:rPr>
              <a:t>?</a:t>
            </a:r>
            <a:endParaRPr lang="en-US" dirty="0">
              <a:solidFill>
                <a:schemeClr val="tx1">
                  <a:lumMod val="50000"/>
                  <a:lumOff val="50000"/>
                </a:schemeClr>
              </a:solidFill>
            </a:endParaRPr>
          </a:p>
          <a:p>
            <a:pPr marL="457200" indent="-457200">
              <a:spcBef>
                <a:spcPts val="600"/>
              </a:spcBef>
              <a:spcAft>
                <a:spcPts val="1200"/>
              </a:spcAft>
              <a:buClr>
                <a:srgbClr val="FFC000"/>
              </a:buClr>
              <a:buSzPct val="94000"/>
              <a:buFont typeface="Wingdings" panose="05000000000000000000" pitchFamily="2" charset="2"/>
              <a:buChar char="ü"/>
            </a:pPr>
            <a:r>
              <a:rPr lang="en-US" dirty="0">
                <a:solidFill>
                  <a:schemeClr val="tx1">
                    <a:lumMod val="50000"/>
                    <a:lumOff val="50000"/>
                  </a:schemeClr>
                </a:solidFill>
              </a:rPr>
              <a:t>Are there any maintenance repairs logged?</a:t>
            </a:r>
          </a:p>
          <a:p>
            <a:pPr marL="457200" indent="-457200">
              <a:spcBef>
                <a:spcPts val="600"/>
              </a:spcBef>
              <a:spcAft>
                <a:spcPts val="1200"/>
              </a:spcAft>
              <a:buClr>
                <a:srgbClr val="FFC000"/>
              </a:buClr>
              <a:buSzPct val="94000"/>
              <a:buFont typeface="Wingdings" panose="05000000000000000000" pitchFamily="2" charset="2"/>
              <a:buChar char="ü"/>
            </a:pPr>
            <a:r>
              <a:rPr lang="en-US" dirty="0">
                <a:solidFill>
                  <a:schemeClr val="tx1">
                    <a:lumMod val="50000"/>
                    <a:lumOff val="50000"/>
                  </a:schemeClr>
                </a:solidFill>
              </a:rPr>
              <a:t>Any fuel deliveries?</a:t>
            </a:r>
          </a:p>
          <a:p>
            <a:pPr marL="457200" indent="-457200">
              <a:spcBef>
                <a:spcPts val="600"/>
              </a:spcBef>
              <a:spcAft>
                <a:spcPts val="1200"/>
              </a:spcAft>
              <a:buClr>
                <a:srgbClr val="FFC000"/>
              </a:buClr>
              <a:buSzPct val="94000"/>
              <a:buFont typeface="Wingdings" panose="05000000000000000000" pitchFamily="2" charset="2"/>
              <a:buChar char="ü"/>
            </a:pPr>
            <a:r>
              <a:rPr lang="en-US" dirty="0">
                <a:solidFill>
                  <a:schemeClr val="tx1">
                    <a:lumMod val="50000"/>
                    <a:lumOff val="50000"/>
                  </a:schemeClr>
                </a:solidFill>
              </a:rPr>
              <a:t>Anything that may affect the running of the generator at this time</a:t>
            </a:r>
            <a:r>
              <a:rPr lang="en-US" dirty="0" smtClean="0">
                <a:solidFill>
                  <a:schemeClr val="tx1">
                    <a:lumMod val="50000"/>
                    <a:lumOff val="50000"/>
                  </a:schemeClr>
                </a:solidFill>
              </a:rPr>
              <a:t>?</a:t>
            </a:r>
            <a:endParaRPr lang="en-US" dirty="0">
              <a:solidFill>
                <a:schemeClr val="tx1">
                  <a:lumMod val="50000"/>
                  <a:lumOff val="50000"/>
                </a:schemeClr>
              </a:solidFill>
            </a:endParaRPr>
          </a:p>
        </p:txBody>
      </p:sp>
      <p:sp>
        <p:nvSpPr>
          <p:cNvPr id="3" name="Text Placeholder 2"/>
          <p:cNvSpPr>
            <a:spLocks noGrp="1"/>
          </p:cNvSpPr>
          <p:nvPr>
            <p:ph type="body" sz="quarter" idx="13"/>
          </p:nvPr>
        </p:nvSpPr>
        <p:spPr/>
        <p:txBody>
          <a:bodyPr/>
          <a:lstStyle/>
          <a:p>
            <a:r>
              <a:rPr lang="en-US" smtClean="0"/>
              <a:t>18</a:t>
            </a:r>
            <a:endParaRPr lang="en-US" dirty="0"/>
          </a:p>
        </p:txBody>
      </p:sp>
      <p:sp>
        <p:nvSpPr>
          <p:cNvPr id="15" name="Content Placeholder 14"/>
          <p:cNvSpPr>
            <a:spLocks noGrp="1"/>
          </p:cNvSpPr>
          <p:nvPr>
            <p:ph idx="14"/>
          </p:nvPr>
        </p:nvSpPr>
        <p:spPr/>
        <p:txBody>
          <a:bodyPr/>
          <a:lstStyle/>
          <a:p>
            <a:r>
              <a:rPr lang="en-US" i="1" dirty="0" smtClean="0"/>
              <a:t>Review the generator logbook</a:t>
            </a:r>
            <a:endParaRPr lang="en-US" i="1" dirty="0"/>
          </a:p>
        </p:txBody>
      </p:sp>
      <p:pic>
        <p:nvPicPr>
          <p:cNvPr id="6" name="Picture Placeholder 1"/>
          <p:cNvPicPr>
            <a:picLocks noChangeAspect="1"/>
          </p:cNvPicPr>
          <p:nvPr/>
        </p:nvPicPr>
        <p:blipFill rotWithShape="1">
          <a:blip r:embed="rId4"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687746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Prestart Check:</a:t>
            </a:r>
            <a:endParaRPr lang="en-US" b="0" i="1" dirty="0"/>
          </a:p>
        </p:txBody>
      </p:sp>
      <p:sp>
        <p:nvSpPr>
          <p:cNvPr id="3" name="Content Placeholder 2"/>
          <p:cNvSpPr>
            <a:spLocks noGrp="1"/>
          </p:cNvSpPr>
          <p:nvPr>
            <p:ph idx="1"/>
          </p:nvPr>
        </p:nvSpPr>
        <p:spPr>
          <a:xfrm>
            <a:off x="1371600" y="1828800"/>
            <a:ext cx="5105400" cy="4227575"/>
          </a:xfrm>
        </p:spPr>
        <p:txBody>
          <a:bodyPr/>
          <a:lstStyle/>
          <a:p>
            <a:pPr>
              <a:spcBef>
                <a:spcPts val="600"/>
              </a:spcBef>
              <a:spcAft>
                <a:spcPts val="1200"/>
              </a:spcAft>
            </a:pPr>
            <a:r>
              <a:rPr lang="en-US" sz="2200" dirty="0" smtClean="0">
                <a:solidFill>
                  <a:schemeClr val="tx1">
                    <a:lumMod val="50000"/>
                    <a:lumOff val="50000"/>
                  </a:schemeClr>
                </a:solidFill>
              </a:rPr>
              <a:t>Never do a prestart check with the generator in the ready position.</a:t>
            </a:r>
          </a:p>
          <a:p>
            <a:pPr>
              <a:spcBef>
                <a:spcPts val="600"/>
              </a:spcBef>
              <a:spcAft>
                <a:spcPts val="1200"/>
              </a:spcAft>
            </a:pPr>
            <a:r>
              <a:rPr lang="en-US" sz="2200" dirty="0" smtClean="0">
                <a:solidFill>
                  <a:schemeClr val="tx1">
                    <a:lumMod val="50000"/>
                    <a:lumOff val="50000"/>
                  </a:schemeClr>
                </a:solidFill>
              </a:rPr>
              <a:t>Turn the generator from the ready position to the </a:t>
            </a:r>
            <a:r>
              <a:rPr lang="en-US" sz="2200" u="sng" dirty="0" smtClean="0">
                <a:solidFill>
                  <a:schemeClr val="tx1">
                    <a:lumMod val="50000"/>
                    <a:lumOff val="50000"/>
                  </a:schemeClr>
                </a:solidFill>
              </a:rPr>
              <a:t>OFF</a:t>
            </a:r>
            <a:r>
              <a:rPr lang="en-US" sz="2200" dirty="0" smtClean="0">
                <a:solidFill>
                  <a:schemeClr val="tx1">
                    <a:lumMod val="50000"/>
                    <a:lumOff val="50000"/>
                  </a:schemeClr>
                </a:solidFill>
              </a:rPr>
              <a:t> position and tag it!</a:t>
            </a:r>
          </a:p>
          <a:p>
            <a:pPr>
              <a:spcBef>
                <a:spcPts val="600"/>
              </a:spcBef>
              <a:spcAft>
                <a:spcPts val="1200"/>
              </a:spcAft>
            </a:pPr>
            <a:r>
              <a:rPr lang="en-US" sz="2200" b="1" dirty="0" smtClean="0">
                <a:solidFill>
                  <a:schemeClr val="accent1"/>
                </a:solidFill>
              </a:rPr>
              <a:t>NEVER EVER </a:t>
            </a:r>
            <a:r>
              <a:rPr lang="en-US" sz="2200" dirty="0" smtClean="0">
                <a:solidFill>
                  <a:schemeClr val="tx1">
                    <a:lumMod val="50000"/>
                    <a:lumOff val="50000"/>
                  </a:schemeClr>
                </a:solidFill>
              </a:rPr>
              <a:t>leave to do something else with the generator turned off, it will be rendered useless if there were to be a power failure!</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19</a:t>
            </a:r>
            <a:endParaRPr lang="en-US" dirty="0"/>
          </a:p>
        </p:txBody>
      </p:sp>
      <p:sp>
        <p:nvSpPr>
          <p:cNvPr id="10" name="Content Placeholder 9"/>
          <p:cNvSpPr>
            <a:spLocks noGrp="1"/>
          </p:cNvSpPr>
          <p:nvPr>
            <p:ph idx="14"/>
          </p:nvPr>
        </p:nvSpPr>
        <p:spPr/>
        <p:txBody>
          <a:bodyPr/>
          <a:lstStyle/>
          <a:p>
            <a:r>
              <a:rPr lang="en-US" dirty="0" smtClean="0"/>
              <a:t>Turn off the generator</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835246" y="1957890"/>
            <a:ext cx="529358" cy="53544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835246" y="2819400"/>
            <a:ext cx="529358" cy="5354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835246" y="3736208"/>
            <a:ext cx="529358" cy="53544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P2270020"/>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sharpenSoften amount="50000"/>
                    </a14:imgEffect>
                    <a14:imgEffect>
                      <a14:brightnessContrast bright="20000"/>
                    </a14:imgEffect>
                  </a14:imgLayer>
                </a14:imgProps>
              </a:ext>
              <a:ext uri="{28A0092B-C50C-407E-A947-70E740481C1C}">
                <a14:useLocalDpi xmlns:a14="http://schemas.microsoft.com/office/drawing/2010/main" xmlns="" val="0"/>
              </a:ext>
            </a:extLst>
          </a:blip>
          <a:srcRect l="30005" t="29042" r="29309" b="25517"/>
          <a:stretch/>
        </p:blipFill>
        <p:spPr bwMode="auto">
          <a:xfrm>
            <a:off x="6663067" y="1959797"/>
            <a:ext cx="2041453" cy="2580304"/>
          </a:xfrm>
          <a:prstGeom prst="rect">
            <a:avLst/>
          </a:prstGeom>
          <a:noFill/>
          <a:ln w="34925">
            <a:solidFill>
              <a:schemeClr val="accent3"/>
            </a:solidFill>
            <a:miter lim="800000"/>
            <a:headEnd/>
            <a:tailEnd/>
          </a:ln>
          <a:effectLst>
            <a:innerShdw blurRad="114300">
              <a:schemeClr val="tx1">
                <a:lumMod val="50000"/>
                <a:lumOff val="50000"/>
              </a:schemeClr>
            </a:innerShdw>
          </a:effectLst>
          <a:extLst>
            <a:ext uri="{909E8E84-426E-40DD-AFC4-6F175D3DCCD1}">
              <a14:hiddenFill xmlns:a14="http://schemas.microsoft.com/office/drawing/2010/main" xmlns="">
                <a:solidFill>
                  <a:srgbClr val="FFFFFF"/>
                </a:solidFill>
              </a14:hiddenFill>
            </a:ext>
          </a:extLst>
        </p:spPr>
      </p:pic>
      <p:pic>
        <p:nvPicPr>
          <p:cNvPr id="12" name="Picture Placeholder 1"/>
          <p:cNvPicPr>
            <a:picLocks noChangeAspect="1"/>
          </p:cNvPicPr>
          <p:nvPr/>
        </p:nvPicPr>
        <p:blipFill rotWithShape="1">
          <a:blip r:embed="rId7"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2833220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750"/>
                            </p:stCondLst>
                            <p:childTnLst>
                              <p:par>
                                <p:cTn id="15" presetID="10" presetClass="entr" presetSubtype="0" fill="hold" grpId="0" nodeType="after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750"/>
                            </p:stCondLst>
                            <p:childTnLst>
                              <p:par>
                                <p:cTn id="22" presetID="10" presetClass="entr" presetSubtype="0" fill="hold" grpId="0" nodeType="afterEffect">
                                  <p:stCondLst>
                                    <p:cond delay="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Topics We Will Cover</a:t>
            </a:r>
            <a:endParaRPr lang="en-US" dirty="0"/>
          </a:p>
        </p:txBody>
      </p:sp>
      <p:sp>
        <p:nvSpPr>
          <p:cNvPr id="8" name="Content Placeholder 7"/>
          <p:cNvSpPr>
            <a:spLocks noGrp="1"/>
          </p:cNvSpPr>
          <p:nvPr>
            <p:ph idx="1"/>
          </p:nvPr>
        </p:nvSpPr>
        <p:spPr>
          <a:xfrm>
            <a:off x="2057400" y="1600200"/>
            <a:ext cx="6629399" cy="4456175"/>
          </a:xfrm>
        </p:spPr>
        <p:txBody>
          <a:bodyPr/>
          <a:lstStyle/>
          <a:p>
            <a:pPr marL="0" lvl="2" indent="0">
              <a:spcBef>
                <a:spcPts val="1800"/>
              </a:spcBef>
              <a:spcAft>
                <a:spcPts val="1800"/>
              </a:spcAft>
              <a:buClr>
                <a:schemeClr val="accent1"/>
              </a:buClr>
              <a:buNone/>
            </a:pPr>
            <a:r>
              <a:rPr lang="en-US" dirty="0" smtClean="0"/>
              <a:t>Background and Rationale</a:t>
            </a:r>
          </a:p>
          <a:p>
            <a:pPr marL="0" lvl="2" indent="0">
              <a:spcBef>
                <a:spcPts val="1800"/>
              </a:spcBef>
              <a:spcAft>
                <a:spcPts val="1800"/>
              </a:spcAft>
              <a:buClr>
                <a:schemeClr val="accent1"/>
              </a:buClr>
              <a:buNone/>
            </a:pPr>
            <a:r>
              <a:rPr lang="en-US" dirty="0" smtClean="0"/>
              <a:t>Important Safety Considerations</a:t>
            </a:r>
          </a:p>
          <a:p>
            <a:pPr marL="0" lvl="2" indent="0">
              <a:spcBef>
                <a:spcPts val="1800"/>
              </a:spcBef>
              <a:spcAft>
                <a:spcPts val="1800"/>
              </a:spcAft>
              <a:buClr>
                <a:schemeClr val="accent1"/>
              </a:buClr>
              <a:buNone/>
            </a:pPr>
            <a:r>
              <a:rPr lang="en-US" dirty="0" smtClean="0"/>
              <a:t>Prestart Checklist</a:t>
            </a:r>
          </a:p>
          <a:p>
            <a:pPr marL="0" lvl="2" indent="0">
              <a:spcBef>
                <a:spcPts val="1800"/>
              </a:spcBef>
              <a:spcAft>
                <a:spcPts val="1800"/>
              </a:spcAft>
              <a:buClr>
                <a:schemeClr val="accent1"/>
              </a:buClr>
              <a:buNone/>
            </a:pPr>
            <a:r>
              <a:rPr lang="en-US" dirty="0" smtClean="0"/>
              <a:t>Conducting a Test Run</a:t>
            </a:r>
            <a:endParaRPr lang="en-US" dirty="0"/>
          </a:p>
        </p:txBody>
      </p:sp>
      <p:sp>
        <p:nvSpPr>
          <p:cNvPr id="9" name="Text Placeholder 8"/>
          <p:cNvSpPr>
            <a:spLocks noGrp="1"/>
          </p:cNvSpPr>
          <p:nvPr>
            <p:ph type="body" sz="quarter" idx="13"/>
          </p:nvPr>
        </p:nvSpPr>
        <p:spPr/>
        <p:txBody>
          <a:bodyPr/>
          <a:lstStyle/>
          <a:p>
            <a:fld id="{6740FD90-8CDD-482B-B74F-9802C9DD0CAC}" type="slidenum">
              <a:rPr lang="en-US" smtClean="0"/>
              <a:pPr/>
              <a:t>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2985" y="1447800"/>
            <a:ext cx="731520" cy="731520"/>
          </a:xfrm>
          <a:prstGeom prst="rect">
            <a:avLst/>
          </a:prstGeom>
        </p:spPr>
      </p:pic>
      <p:pic>
        <p:nvPicPr>
          <p:cNvPr id="6" name="Picture Placeholder 1"/>
          <p:cNvPicPr>
            <a:picLocks noChangeAspect="1"/>
          </p:cNvPicPr>
          <p:nvPr/>
        </p:nvPicPr>
        <p:blipFill rotWithShape="1">
          <a:blip r:embed="rId4" cstate="print">
            <a:extLst>
              <a:ext uri="{28A0092B-C50C-407E-A947-70E740481C1C}">
                <a14:useLocalDpi xmlns:a14="http://schemas.microsoft.com/office/drawing/2010/main" xmlns="" val="0"/>
              </a:ext>
            </a:extLst>
          </a:blip>
          <a:srcRect t="-790" b="802"/>
          <a:stretch/>
        </p:blipFill>
        <p:spPr>
          <a:xfrm>
            <a:off x="1302897" y="2273431"/>
            <a:ext cx="731608" cy="731520"/>
          </a:xfrm>
          <a:prstGeom prst="rect">
            <a:avLst/>
          </a:prstGeom>
        </p:spPr>
      </p:pic>
      <p:pic>
        <p:nvPicPr>
          <p:cNvPr id="10"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1312693" y="3099062"/>
            <a:ext cx="721812" cy="7315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02985" y="3924694"/>
            <a:ext cx="731520" cy="731520"/>
          </a:xfrm>
          <a:prstGeom prst="rect">
            <a:avLst/>
          </a:prstGeom>
        </p:spPr>
      </p:pic>
    </p:spTree>
    <p:custDataLst>
      <p:tags r:id="rId1"/>
    </p:custDataLst>
    <p:extLst>
      <p:ext uri="{BB962C8B-B14F-4D97-AF65-F5344CB8AC3E}">
        <p14:creationId xmlns:p14="http://schemas.microsoft.com/office/powerpoint/2010/main" xmlns="" val="36738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Prestart Check:</a:t>
            </a:r>
            <a:endParaRPr lang="en-US" dirty="0"/>
          </a:p>
        </p:txBody>
      </p:sp>
      <p:sp>
        <p:nvSpPr>
          <p:cNvPr id="3" name="Content Placeholder 2"/>
          <p:cNvSpPr>
            <a:spLocks noGrp="1"/>
          </p:cNvSpPr>
          <p:nvPr>
            <p:ph idx="1"/>
          </p:nvPr>
        </p:nvSpPr>
        <p:spPr>
          <a:xfrm>
            <a:off x="914401" y="1828800"/>
            <a:ext cx="4800599" cy="4227575"/>
          </a:xfrm>
        </p:spPr>
        <p:txBody>
          <a:bodyPr/>
          <a:lstStyle/>
          <a:p>
            <a:pPr marL="457200" indent="-457200">
              <a:spcBef>
                <a:spcPts val="600"/>
              </a:spcBef>
              <a:spcAft>
                <a:spcPts val="1200"/>
              </a:spcAft>
              <a:buClr>
                <a:schemeClr val="accent1"/>
              </a:buClr>
              <a:buFont typeface="Wingdings" panose="05000000000000000000" pitchFamily="2" charset="2"/>
              <a:buChar char="ü"/>
            </a:pPr>
            <a:r>
              <a:rPr lang="en-US" dirty="0" smtClean="0">
                <a:solidFill>
                  <a:schemeClr val="tx1">
                    <a:lumMod val="50000"/>
                    <a:lumOff val="50000"/>
                  </a:schemeClr>
                </a:solidFill>
              </a:rPr>
              <a:t>In outdoor units, trash and debris may have collected or blown in by the wind.</a:t>
            </a:r>
          </a:p>
          <a:p>
            <a:pPr marL="457200" indent="-457200">
              <a:spcBef>
                <a:spcPts val="600"/>
              </a:spcBef>
              <a:spcAft>
                <a:spcPts val="1200"/>
              </a:spcAft>
              <a:buClr>
                <a:schemeClr val="accent1"/>
              </a:buClr>
              <a:buFont typeface="Wingdings" panose="05000000000000000000" pitchFamily="2" charset="2"/>
              <a:buChar char="ü"/>
            </a:pPr>
            <a:r>
              <a:rPr lang="en-US" dirty="0" smtClean="0">
                <a:solidFill>
                  <a:schemeClr val="tx1">
                    <a:lumMod val="50000"/>
                    <a:lumOff val="50000"/>
                  </a:schemeClr>
                </a:solidFill>
              </a:rPr>
              <a:t>Look for objects that could be or have already been sucked into the fan.</a:t>
            </a:r>
          </a:p>
          <a:p>
            <a:pPr marL="457200" indent="-457200">
              <a:spcBef>
                <a:spcPts val="600"/>
              </a:spcBef>
              <a:spcAft>
                <a:spcPts val="1200"/>
              </a:spcAft>
              <a:buClr>
                <a:schemeClr val="accent1"/>
              </a:buClr>
              <a:buFont typeface="Wingdings" panose="05000000000000000000" pitchFamily="2" charset="2"/>
              <a:buChar char="ü"/>
            </a:pPr>
            <a:r>
              <a:rPr lang="en-US" dirty="0" smtClean="0">
                <a:solidFill>
                  <a:schemeClr val="tx1">
                    <a:lumMod val="50000"/>
                    <a:lumOff val="50000"/>
                  </a:schemeClr>
                </a:solidFill>
              </a:rPr>
              <a:t>Check for rodent nests (most diesel engines have warm water jacket heaters).</a:t>
            </a:r>
            <a:endParaRPr lang="en-US"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smtClean="0"/>
              <a:t>20</a:t>
            </a:r>
            <a:endParaRPr lang="en-US" dirty="0"/>
          </a:p>
        </p:txBody>
      </p:sp>
      <p:sp>
        <p:nvSpPr>
          <p:cNvPr id="11" name="Content Placeholder 10"/>
          <p:cNvSpPr>
            <a:spLocks noGrp="1"/>
          </p:cNvSpPr>
          <p:nvPr>
            <p:ph idx="14"/>
          </p:nvPr>
        </p:nvSpPr>
        <p:spPr>
          <a:xfrm>
            <a:off x="914399" y="925033"/>
            <a:ext cx="8174407" cy="762000"/>
          </a:xfrm>
        </p:spPr>
        <p:txBody>
          <a:bodyPr/>
          <a:lstStyle/>
          <a:p>
            <a:r>
              <a:rPr lang="en-US" spc="-50" dirty="0" smtClean="0"/>
              <a:t>Check and clean the area around the generator</a:t>
            </a:r>
            <a:endParaRPr lang="en-US" spc="-50" dirty="0"/>
          </a:p>
        </p:txBody>
      </p:sp>
      <p:pic>
        <p:nvPicPr>
          <p:cNvPr id="12" name="Picture Placeholder 5" descr="P2270018"/>
          <p:cNvPicPr>
            <a:picLocks noChangeAspect="1" noChangeArrowheads="1"/>
          </p:cNvPicPr>
          <p:nvPr/>
        </p:nvPicPr>
        <p:blipFill rotWithShape="1">
          <a:blip r:embed="rId4">
            <a:extLst>
              <a:ext uri="{BEBA8EAE-BF5A-486C-A8C5-ECC9F3942E4B}">
                <a14:imgProps xmlns:a14="http://schemas.microsoft.com/office/drawing/2010/main" xmlns="">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xmlns="" val="0"/>
              </a:ext>
            </a:extLst>
          </a:blip>
          <a:srcRect l="1691" t="8817" r="11603"/>
          <a:stretch/>
        </p:blipFill>
        <p:spPr bwMode="auto">
          <a:xfrm>
            <a:off x="5914685" y="1955951"/>
            <a:ext cx="2789578" cy="3911450"/>
          </a:xfrm>
          <a:prstGeom prst="rect">
            <a:avLst/>
          </a:prstGeom>
          <a:noFill/>
          <a:ln w="9525">
            <a:solidFill>
              <a:schemeClr val="accent3"/>
            </a:solidFill>
            <a:miter lim="800000"/>
            <a:headEnd/>
            <a:tailEnd/>
          </a:ln>
          <a:effectLst>
            <a:innerShdw blurRad="114300">
              <a:schemeClr val="tx1">
                <a:lumMod val="50000"/>
                <a:lumOff val="50000"/>
              </a:schemeClr>
            </a:innerShdw>
          </a:effectLst>
          <a:extLst>
            <a:ext uri="{909E8E84-426E-40DD-AFC4-6F175D3DCCD1}">
              <a14:hiddenFill xmlns:a14="http://schemas.microsoft.com/office/drawing/2010/main" xmlns="">
                <a:solidFill>
                  <a:srgbClr val="FFFFFF"/>
                </a:solidFill>
              </a14:hiddenFill>
            </a:ext>
          </a:extLst>
        </p:spPr>
      </p:pic>
      <p:pic>
        <p:nvPicPr>
          <p:cNvPr id="7" name="Picture Placeholder 1"/>
          <p:cNvPicPr>
            <a:picLocks noChangeAspect="1"/>
          </p:cNvPicPr>
          <p:nvPr/>
        </p:nvPicPr>
        <p:blipFill rotWithShape="1">
          <a:blip r:embed="rId6"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1953506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Prestart Check:</a:t>
            </a:r>
            <a:endParaRPr lang="en-US" dirty="0"/>
          </a:p>
        </p:txBody>
      </p:sp>
      <p:sp>
        <p:nvSpPr>
          <p:cNvPr id="4" name="Content Placeholder 3"/>
          <p:cNvSpPr>
            <a:spLocks noGrp="1"/>
          </p:cNvSpPr>
          <p:nvPr>
            <p:ph idx="1"/>
          </p:nvPr>
        </p:nvSpPr>
        <p:spPr>
          <a:xfrm>
            <a:off x="914400" y="1828800"/>
            <a:ext cx="7543800" cy="4227575"/>
          </a:xfrm>
        </p:spPr>
        <p:txBody>
          <a:bodyPr/>
          <a:lstStyle/>
          <a:p>
            <a:r>
              <a:rPr lang="en-US" dirty="0" smtClean="0">
                <a:solidFill>
                  <a:schemeClr val="tx1">
                    <a:lumMod val="50000"/>
                    <a:lumOff val="50000"/>
                  </a:schemeClr>
                </a:solidFill>
              </a:rPr>
              <a:t>This is not a generator, but it does show what happens with a squirrel’s nest in a cooling tower fan.</a:t>
            </a:r>
            <a:endParaRPr lang="en-US"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smtClean="0"/>
              <a:t>21</a:t>
            </a:r>
            <a:endParaRPr lang="en-US" dirty="0"/>
          </a:p>
        </p:txBody>
      </p:sp>
      <p:sp>
        <p:nvSpPr>
          <p:cNvPr id="3" name="Content Placeholder 2"/>
          <p:cNvSpPr>
            <a:spLocks noGrp="1"/>
          </p:cNvSpPr>
          <p:nvPr>
            <p:ph idx="14"/>
          </p:nvPr>
        </p:nvSpPr>
        <p:spPr>
          <a:xfrm>
            <a:off x="914399" y="925033"/>
            <a:ext cx="8174407" cy="762000"/>
          </a:xfrm>
        </p:spPr>
        <p:txBody>
          <a:bodyPr/>
          <a:lstStyle/>
          <a:p>
            <a:r>
              <a:rPr lang="en-US" spc="-50" dirty="0"/>
              <a:t>Check and clean the area around the </a:t>
            </a:r>
            <a:r>
              <a:rPr lang="en-US" spc="-50" dirty="0" smtClean="0"/>
              <a:t>generator</a:t>
            </a:r>
            <a:endParaRPr lang="en-US" spc="-50" dirty="0"/>
          </a:p>
        </p:txBody>
      </p:sp>
      <p:grpSp>
        <p:nvGrpSpPr>
          <p:cNvPr id="28" name="Group 27"/>
          <p:cNvGrpSpPr/>
          <p:nvPr/>
        </p:nvGrpSpPr>
        <p:grpSpPr>
          <a:xfrm>
            <a:off x="1295400" y="2819399"/>
            <a:ext cx="3200400" cy="2434560"/>
            <a:chOff x="914400" y="2838893"/>
            <a:chExt cx="3200400" cy="2434560"/>
          </a:xfrm>
        </p:grpSpPr>
        <p:sp>
          <p:nvSpPr>
            <p:cNvPr id="22" name="Rectangle 21"/>
            <p:cNvSpPr/>
            <p:nvPr/>
          </p:nvSpPr>
          <p:spPr>
            <a:xfrm>
              <a:off x="914400" y="2838893"/>
              <a:ext cx="3200400" cy="2434560"/>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descr="P301000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tretch>
              <a:fillRect/>
            </a:stretch>
          </p:blipFill>
          <p:spPr bwMode="auto">
            <a:xfrm>
              <a:off x="999067" y="2919523"/>
              <a:ext cx="3031066" cy="2273300"/>
            </a:xfrm>
            <a:prstGeom prst="rect">
              <a:avLst/>
            </a:prstGeom>
            <a:noFill/>
            <a:ln>
              <a:noFill/>
            </a:ln>
            <a:effectLst>
              <a:innerShdw blurRad="114300">
                <a:prstClr val="black"/>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1" name="Group 30"/>
          <p:cNvGrpSpPr/>
          <p:nvPr/>
        </p:nvGrpSpPr>
        <p:grpSpPr>
          <a:xfrm>
            <a:off x="4648200" y="2819399"/>
            <a:ext cx="3200400" cy="2895601"/>
            <a:chOff x="4648200" y="2819399"/>
            <a:chExt cx="3200400" cy="2895601"/>
          </a:xfrm>
        </p:grpSpPr>
        <p:grpSp>
          <p:nvGrpSpPr>
            <p:cNvPr id="30" name="Group 29"/>
            <p:cNvGrpSpPr/>
            <p:nvPr/>
          </p:nvGrpSpPr>
          <p:grpSpPr>
            <a:xfrm>
              <a:off x="4648200" y="5323367"/>
              <a:ext cx="3200400" cy="391633"/>
              <a:chOff x="4648200" y="5323367"/>
              <a:chExt cx="3200400" cy="391633"/>
            </a:xfrm>
          </p:grpSpPr>
          <p:sp>
            <p:nvSpPr>
              <p:cNvPr id="26" name="Rectangle 25"/>
              <p:cNvSpPr/>
              <p:nvPr/>
            </p:nvSpPr>
            <p:spPr>
              <a:xfrm>
                <a:off x="4648200" y="5334000"/>
                <a:ext cx="3200400" cy="381000"/>
              </a:xfrm>
              <a:prstGeom prst="rect">
                <a:avLst/>
              </a:prstGeom>
              <a:pattFill prst="ltUpDiag">
                <a:fgClr>
                  <a:schemeClr val="tx1">
                    <a:lumMod val="75000"/>
                    <a:lumOff val="25000"/>
                  </a:schemeClr>
                </a:fgClr>
                <a:bgClr>
                  <a:schemeClr val="tx1">
                    <a:lumMod val="65000"/>
                    <a:lumOff val="35000"/>
                  </a:schemeClr>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8"/>
              <p:cNvSpPr txBox="1">
                <a:spLocks/>
              </p:cNvSpPr>
              <p:nvPr/>
            </p:nvSpPr>
            <p:spPr>
              <a:xfrm>
                <a:off x="4648200" y="5323367"/>
                <a:ext cx="3200400" cy="381000"/>
              </a:xfrm>
              <a:prstGeom prst="rect">
                <a:avLst/>
              </a:prstGeom>
            </p:spPr>
            <p:txBody>
              <a:bodyPr/>
              <a:lstStyle>
                <a:lvl1pPr marL="0" indent="0" algn="l" rtl="0" eaLnBrk="0" fontAlgn="base" hangingPunct="0">
                  <a:spcBef>
                    <a:spcPct val="20000"/>
                  </a:spcBef>
                  <a:spcAft>
                    <a:spcPct val="0"/>
                  </a:spcAft>
                  <a:buNone/>
                  <a:defRPr sz="2000" b="1">
                    <a:solidFill>
                      <a:schemeClr val="accent3"/>
                    </a:solidFill>
                    <a:effectLst>
                      <a:outerShdw blurRad="38100" dist="38100" dir="2700000" algn="tl">
                        <a:srgbClr val="000000">
                          <a:alpha val="43137"/>
                        </a:srgbClr>
                      </a:outerShdw>
                    </a:effectLst>
                    <a:latin typeface="Arial Narrow" panose="020B0606020202030204" pitchFamily="34" charset="0"/>
                    <a:ea typeface="ＭＳ Ｐゴシック" pitchFamily="-65" charset="-128"/>
                    <a:cs typeface="+mn-cs"/>
                  </a:defRPr>
                </a:lvl1pPr>
                <a:lvl2pPr marL="457200" indent="0" algn="l" rtl="0" eaLnBrk="0" fontAlgn="base" hangingPunct="0">
                  <a:spcBef>
                    <a:spcPct val="20000"/>
                  </a:spcBef>
                  <a:spcAft>
                    <a:spcPct val="0"/>
                  </a:spcAft>
                  <a:buFont typeface="Arial" panose="020B0604020202020204" pitchFamily="34" charset="0"/>
                  <a:buNone/>
                  <a:defRPr sz="2000" b="1">
                    <a:solidFill>
                      <a:schemeClr val="accent3"/>
                    </a:solidFill>
                    <a:effectLst>
                      <a:outerShdw blurRad="38100" dist="38100" dir="2700000" algn="tl">
                        <a:srgbClr val="000000">
                          <a:alpha val="43137"/>
                        </a:srgbClr>
                      </a:outerShdw>
                    </a:effectLst>
                    <a:latin typeface="Arial Narrow" panose="020B0606020202030204" pitchFamily="34" charset="0"/>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0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kern="0" dirty="0" smtClean="0"/>
                  <a:t>Result of starting the fan.</a:t>
                </a:r>
              </a:p>
            </p:txBody>
          </p:sp>
        </p:grpSp>
        <p:grpSp>
          <p:nvGrpSpPr>
            <p:cNvPr id="29" name="Group 28"/>
            <p:cNvGrpSpPr/>
            <p:nvPr/>
          </p:nvGrpSpPr>
          <p:grpSpPr>
            <a:xfrm>
              <a:off x="4648200" y="2819399"/>
              <a:ext cx="3200400" cy="2432304"/>
              <a:chOff x="4314343" y="2819399"/>
              <a:chExt cx="3200400" cy="2432304"/>
            </a:xfrm>
          </p:grpSpPr>
          <p:sp>
            <p:nvSpPr>
              <p:cNvPr id="25" name="Rectangle 24"/>
              <p:cNvSpPr/>
              <p:nvPr/>
            </p:nvSpPr>
            <p:spPr>
              <a:xfrm>
                <a:off x="4314343" y="2819399"/>
                <a:ext cx="3200400" cy="2432304"/>
              </a:xfrm>
              <a:prstGeom prst="rect">
                <a:avLst/>
              </a:prstGeom>
              <a:solidFill>
                <a:schemeClr val="tx1">
                  <a:lumMod val="50000"/>
                  <a:lumOff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Dead animal"/>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4401127" y="2900489"/>
                <a:ext cx="3026832" cy="2270124"/>
              </a:xfrm>
              <a:prstGeom prst="rect">
                <a:avLst/>
              </a:prstGeom>
              <a:noFill/>
              <a:ln>
                <a:noFill/>
              </a:ln>
              <a:effectLst>
                <a:innerShdw blurRad="114300">
                  <a:prstClr val="black"/>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pic>
        <p:nvPicPr>
          <p:cNvPr id="16" name="Picture Placeholder 1"/>
          <p:cNvPicPr>
            <a:picLocks noChangeAspect="1"/>
          </p:cNvPicPr>
          <p:nvPr/>
        </p:nvPicPr>
        <p:blipFill rotWithShape="1">
          <a:blip r:embed="rId7"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2529801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Prestart Check:</a:t>
            </a:r>
            <a:endParaRPr lang="en-US" sz="2800" i="1" dirty="0"/>
          </a:p>
        </p:txBody>
      </p:sp>
      <p:sp>
        <p:nvSpPr>
          <p:cNvPr id="3" name="Content Placeholder 2"/>
          <p:cNvSpPr>
            <a:spLocks noGrp="1"/>
          </p:cNvSpPr>
          <p:nvPr>
            <p:ph idx="1"/>
          </p:nvPr>
        </p:nvSpPr>
        <p:spPr>
          <a:xfrm>
            <a:off x="5334000" y="1960563"/>
            <a:ext cx="3352800" cy="3373437"/>
          </a:xfrm>
        </p:spPr>
        <p:txBody>
          <a:bodyPr anchor="ctr"/>
          <a:lstStyle/>
          <a:p>
            <a:pPr algn="ctr">
              <a:spcBef>
                <a:spcPts val="0"/>
              </a:spcBef>
            </a:pPr>
            <a:r>
              <a:rPr lang="en-US" sz="7200" b="1" dirty="0" smtClean="0"/>
              <a:t>GOOD</a:t>
            </a:r>
          </a:p>
          <a:p>
            <a:pPr algn="ctr">
              <a:spcBef>
                <a:spcPts val="0"/>
              </a:spcBef>
            </a:pPr>
            <a:r>
              <a:rPr lang="en-US" sz="6000" dirty="0" smtClean="0">
                <a:solidFill>
                  <a:schemeClr val="tx1">
                    <a:lumMod val="50000"/>
                    <a:lumOff val="50000"/>
                  </a:schemeClr>
                </a:solidFill>
                <a:latin typeface="Arial Narrow" panose="020B0606020202030204" pitchFamily="34" charset="0"/>
              </a:rPr>
              <a:t>OR</a:t>
            </a:r>
          </a:p>
          <a:p>
            <a:pPr algn="ctr">
              <a:spcBef>
                <a:spcPts val="0"/>
              </a:spcBef>
            </a:pPr>
            <a:r>
              <a:rPr lang="en-US" sz="7200" b="1" dirty="0" smtClean="0"/>
              <a:t>BAD?</a:t>
            </a:r>
            <a:endParaRPr lang="en-US" sz="7200" b="1" dirty="0"/>
          </a:p>
        </p:txBody>
      </p:sp>
      <p:sp>
        <p:nvSpPr>
          <p:cNvPr id="5" name="Text Placeholder 4"/>
          <p:cNvSpPr>
            <a:spLocks noGrp="1"/>
          </p:cNvSpPr>
          <p:nvPr>
            <p:ph type="body" sz="quarter" idx="13"/>
          </p:nvPr>
        </p:nvSpPr>
        <p:spPr/>
        <p:txBody>
          <a:bodyPr/>
          <a:lstStyle/>
          <a:p>
            <a:r>
              <a:rPr lang="en-US" dirty="0" smtClean="0"/>
              <a:t>22</a:t>
            </a:r>
            <a:endParaRPr lang="en-US" dirty="0"/>
          </a:p>
        </p:txBody>
      </p:sp>
      <p:sp>
        <p:nvSpPr>
          <p:cNvPr id="4" name="Content Placeholder 3"/>
          <p:cNvSpPr>
            <a:spLocks noGrp="1"/>
          </p:cNvSpPr>
          <p:nvPr>
            <p:ph idx="14"/>
          </p:nvPr>
        </p:nvSpPr>
        <p:spPr>
          <a:xfrm>
            <a:off x="914399" y="925033"/>
            <a:ext cx="8174407" cy="762000"/>
          </a:xfrm>
        </p:spPr>
        <p:txBody>
          <a:bodyPr/>
          <a:lstStyle/>
          <a:p>
            <a:r>
              <a:rPr lang="en-US" spc="-50" dirty="0"/>
              <a:t>Check and clean the area around the </a:t>
            </a:r>
            <a:r>
              <a:rPr lang="en-US" spc="-50" dirty="0" smtClean="0"/>
              <a:t>generator</a:t>
            </a:r>
            <a:endParaRPr lang="en-US" spc="-50" dirty="0"/>
          </a:p>
        </p:txBody>
      </p:sp>
      <p:pic>
        <p:nvPicPr>
          <p:cNvPr id="6" name="Picture 7" descr="P3010013"/>
          <p:cNvPicPr>
            <a:picLocks noGrp="1" noChangeAspect="1" noChangeArrowheads="1"/>
          </p:cNvPicPr>
          <p:nvPr>
            <p:ph type="pic" sz="quarter" idx="15"/>
          </p:nvPr>
        </p:nvPicPr>
        <p:blipFill rotWithShape="1">
          <a:blip r:embed="rId4" cstate="print">
            <a:extLst>
              <a:ext uri="{28A0092B-C50C-407E-A947-70E740481C1C}">
                <a14:useLocalDpi xmlns:a14="http://schemas.microsoft.com/office/drawing/2010/main" xmlns="" val="0"/>
              </a:ext>
            </a:extLst>
          </a:blip>
          <a:srcRect l="592" r="271"/>
          <a:stretch/>
        </p:blipFill>
        <p:spPr bwMode="auto">
          <a:xfrm>
            <a:off x="1142999" y="2101700"/>
            <a:ext cx="4070713" cy="3079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1090493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Prestart Check:</a:t>
            </a:r>
            <a:endParaRPr lang="en-US" dirty="0"/>
          </a:p>
        </p:txBody>
      </p:sp>
      <p:sp>
        <p:nvSpPr>
          <p:cNvPr id="7" name="Text Placeholder 6"/>
          <p:cNvSpPr>
            <a:spLocks noGrp="1"/>
          </p:cNvSpPr>
          <p:nvPr>
            <p:ph type="body" sz="quarter" idx="13"/>
          </p:nvPr>
        </p:nvSpPr>
        <p:spPr/>
        <p:txBody>
          <a:bodyPr/>
          <a:lstStyle/>
          <a:p>
            <a:r>
              <a:rPr lang="en-US" smtClean="0"/>
              <a:t>23</a:t>
            </a:r>
            <a:endParaRPr lang="en-US" dirty="0"/>
          </a:p>
        </p:txBody>
      </p:sp>
      <p:sp>
        <p:nvSpPr>
          <p:cNvPr id="3" name="Content Placeholder 2"/>
          <p:cNvSpPr>
            <a:spLocks noGrp="1"/>
          </p:cNvSpPr>
          <p:nvPr>
            <p:ph idx="14"/>
          </p:nvPr>
        </p:nvSpPr>
        <p:spPr>
          <a:xfrm>
            <a:off x="914399" y="925033"/>
            <a:ext cx="8174407" cy="762000"/>
          </a:xfrm>
        </p:spPr>
        <p:txBody>
          <a:bodyPr/>
          <a:lstStyle/>
          <a:p>
            <a:r>
              <a:rPr lang="en-US" spc="-50" dirty="0"/>
              <a:t>Check and clean the area around the </a:t>
            </a:r>
            <a:r>
              <a:rPr lang="en-US" spc="-50" dirty="0" smtClean="0"/>
              <a:t>generator</a:t>
            </a:r>
            <a:endParaRPr lang="en-US" spc="-50" dirty="0"/>
          </a:p>
        </p:txBody>
      </p:sp>
      <p:pic>
        <p:nvPicPr>
          <p:cNvPr id="10" name="Picture 2" descr="C:\Documents and Settings\jesse wagner\My Documents\My Pictures\trip to Maryland\trip to Maryland 121.jpg"/>
          <p:cNvPicPr>
            <a:picLocks noGrp="1" noChangeAspect="1" noChangeArrowheads="1"/>
          </p:cNvPicPr>
          <p:nvPr>
            <p:ph type="pic" sz="quarter" idx="10"/>
          </p:nvPr>
        </p:nvPicPr>
        <p:blipFill rotWithShape="1">
          <a:blip r:embed="rId4" cstate="print">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tretch/>
        </p:blipFill>
        <p:spPr>
          <a:xfrm>
            <a:off x="5330842" y="1852699"/>
            <a:ext cx="2517757" cy="1892808"/>
          </a:xfrm>
        </p:spPr>
      </p:pic>
      <p:sp>
        <p:nvSpPr>
          <p:cNvPr id="4" name="Text Placeholder 3"/>
          <p:cNvSpPr>
            <a:spLocks noGrp="1"/>
          </p:cNvSpPr>
          <p:nvPr>
            <p:ph type="body" sz="quarter" idx="17"/>
          </p:nvPr>
        </p:nvSpPr>
        <p:spPr>
          <a:xfrm>
            <a:off x="990600" y="1849230"/>
            <a:ext cx="4267200" cy="1863304"/>
          </a:xfrm>
        </p:spPr>
        <p:txBody>
          <a:bodyPr/>
          <a:lstStyle/>
          <a:p>
            <a:r>
              <a:rPr lang="en-US" sz="5400" dirty="0" smtClean="0"/>
              <a:t>GOOD </a:t>
            </a:r>
            <a:br>
              <a:rPr lang="en-US" sz="5400" dirty="0" smtClean="0"/>
            </a:br>
            <a:r>
              <a:rPr lang="en-US" sz="5400" b="0" dirty="0" smtClean="0">
                <a:solidFill>
                  <a:schemeClr val="accent1">
                    <a:lumMod val="20000"/>
                    <a:lumOff val="80000"/>
                  </a:schemeClr>
                </a:solidFill>
              </a:rPr>
              <a:t>OR</a:t>
            </a:r>
            <a:r>
              <a:rPr lang="en-US" sz="5400" dirty="0" smtClean="0"/>
              <a:t> BAD?</a:t>
            </a:r>
            <a:endParaRPr lang="en-US" sz="5400" dirty="0"/>
          </a:p>
        </p:txBody>
      </p:sp>
      <p:pic>
        <p:nvPicPr>
          <p:cNvPr id="12" name="Picture 3" descr="C:\Documents and Settings\jesse wagner\My Documents\My Pictures\trip to Maryland\trip to Maryland 122.jpg"/>
          <p:cNvPicPr>
            <a:picLocks noGrp="1" noChangeAspect="1" noChangeArrowheads="1"/>
          </p:cNvPicPr>
          <p:nvPr>
            <p:ph type="pic" sz="quarter" idx="18"/>
          </p:nvPr>
        </p:nvPicPr>
        <p:blipFill rotWithShape="1">
          <a:blip r:embed="rId6" cstate="print">
            <a:extLst>
              <a:ext uri="{BEBA8EAE-BF5A-486C-A8C5-ECC9F3942E4B}">
                <a14:imgProps xmlns:a14="http://schemas.microsoft.com/office/drawing/2010/main" xmlns="">
                  <a14:imgLayer r:embed="rId7">
                    <a14:imgEffect>
                      <a14:brightnessContrast bright="20000"/>
                    </a14:imgEffect>
                  </a14:imgLayer>
                </a14:imgProps>
              </a:ext>
              <a:ext uri="{28A0092B-C50C-407E-A947-70E740481C1C}">
                <a14:useLocalDpi xmlns:a14="http://schemas.microsoft.com/office/drawing/2010/main" xmlns="" val="0"/>
              </a:ext>
            </a:extLst>
          </a:blip>
          <a:stretch/>
        </p:blipFill>
        <p:spPr>
          <a:xfrm>
            <a:off x="5330842" y="3898392"/>
            <a:ext cx="2517758" cy="1892808"/>
          </a:xfrm>
        </p:spPr>
      </p:pic>
      <p:sp>
        <p:nvSpPr>
          <p:cNvPr id="6" name="Text Placeholder 5"/>
          <p:cNvSpPr>
            <a:spLocks noGrp="1"/>
          </p:cNvSpPr>
          <p:nvPr>
            <p:ph type="body" sz="quarter" idx="19"/>
          </p:nvPr>
        </p:nvSpPr>
        <p:spPr>
          <a:xfrm>
            <a:off x="990600" y="3906630"/>
            <a:ext cx="4267200" cy="1863304"/>
          </a:xfrm>
        </p:spPr>
        <p:txBody>
          <a:bodyPr/>
          <a:lstStyle/>
          <a:p>
            <a:r>
              <a:rPr lang="en-US" sz="5400" dirty="0" smtClean="0"/>
              <a:t>GOOD </a:t>
            </a:r>
            <a:br>
              <a:rPr lang="en-US" sz="5400" dirty="0" smtClean="0"/>
            </a:br>
            <a:r>
              <a:rPr lang="en-US" sz="5400" b="0" dirty="0" smtClean="0">
                <a:solidFill>
                  <a:schemeClr val="bg2">
                    <a:lumMod val="90000"/>
                  </a:schemeClr>
                </a:solidFill>
              </a:rPr>
              <a:t>OR</a:t>
            </a:r>
            <a:r>
              <a:rPr lang="en-US" sz="5400" dirty="0" smtClean="0"/>
              <a:t> BAD?</a:t>
            </a:r>
            <a:endParaRPr lang="en-US" sz="5400" dirty="0"/>
          </a:p>
        </p:txBody>
      </p:sp>
      <p:pic>
        <p:nvPicPr>
          <p:cNvPr id="9" name="Picture Placeholder 1"/>
          <p:cNvPicPr>
            <a:picLocks noChangeAspect="1"/>
          </p:cNvPicPr>
          <p:nvPr/>
        </p:nvPicPr>
        <p:blipFill rotWithShape="1">
          <a:blip r:embed="rId8"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4275649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585" y="249866"/>
            <a:ext cx="4568589" cy="946332"/>
          </a:xfrm>
        </p:spPr>
        <p:txBody>
          <a:bodyPr/>
          <a:lstStyle/>
          <a:p>
            <a:pPr algn="l"/>
            <a:r>
              <a:rPr lang="en-US" dirty="0" smtClean="0">
                <a:solidFill>
                  <a:schemeClr val="tx1">
                    <a:lumMod val="50000"/>
                    <a:lumOff val="50000"/>
                  </a:schemeClr>
                </a:solidFill>
              </a:rPr>
              <a:t>Prestart Check:</a:t>
            </a:r>
            <a:endParaRPr lang="en-US" i="1" dirty="0"/>
          </a:p>
        </p:txBody>
      </p:sp>
      <p:sp>
        <p:nvSpPr>
          <p:cNvPr id="3" name="Content Placeholder 2"/>
          <p:cNvSpPr>
            <a:spLocks noGrp="1"/>
          </p:cNvSpPr>
          <p:nvPr>
            <p:ph idx="1"/>
          </p:nvPr>
        </p:nvSpPr>
        <p:spPr>
          <a:xfrm>
            <a:off x="5181600" y="2438401"/>
            <a:ext cx="3507728" cy="3657599"/>
          </a:xfrm>
        </p:spPr>
        <p:txBody>
          <a:bodyPr anchor="t"/>
          <a:lstStyle/>
          <a:p>
            <a:pPr>
              <a:spcBef>
                <a:spcPts val="600"/>
              </a:spcBef>
              <a:spcAft>
                <a:spcPts val="1200"/>
              </a:spcAft>
            </a:pPr>
            <a:r>
              <a:rPr lang="en-US" sz="2200" b="1" dirty="0" smtClean="0">
                <a:solidFill>
                  <a:schemeClr val="tx1"/>
                </a:solidFill>
              </a:rPr>
              <a:t>REMEMBER batteries can be explosive! Make sure you have the proper PPE on before you continue!</a:t>
            </a:r>
          </a:p>
          <a:p>
            <a:pPr>
              <a:spcBef>
                <a:spcPts val="600"/>
              </a:spcBef>
              <a:spcAft>
                <a:spcPts val="1200"/>
              </a:spcAft>
            </a:pPr>
            <a:r>
              <a:rPr lang="en-US" sz="2200" dirty="0" smtClean="0">
                <a:solidFill>
                  <a:schemeClr val="tx1">
                    <a:lumMod val="50000"/>
                    <a:lumOff val="50000"/>
                  </a:schemeClr>
                </a:solidFill>
              </a:rPr>
              <a:t>What </a:t>
            </a:r>
            <a:r>
              <a:rPr lang="en-US" sz="2200" dirty="0">
                <a:solidFill>
                  <a:schemeClr val="tx1">
                    <a:lumMod val="50000"/>
                    <a:lumOff val="50000"/>
                  </a:schemeClr>
                </a:solidFill>
              </a:rPr>
              <a:t>PPE would be recommended in this </a:t>
            </a:r>
            <a:r>
              <a:rPr lang="en-US" sz="2200" dirty="0" smtClean="0">
                <a:solidFill>
                  <a:schemeClr val="tx1">
                    <a:lumMod val="50000"/>
                    <a:lumOff val="50000"/>
                  </a:schemeClr>
                </a:solidFill>
              </a:rPr>
              <a:t>situation?</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24</a:t>
            </a:r>
            <a:endParaRPr lang="en-US" dirty="0"/>
          </a:p>
        </p:txBody>
      </p:sp>
      <p:pic>
        <p:nvPicPr>
          <p:cNvPr id="6" name="Picture 6" descr="P2270021"/>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xmlns="" val="0"/>
              </a:ext>
            </a:extLst>
          </a:blip>
          <a:srcRect l="5783" r="19139"/>
          <a:stretch/>
        </p:blipFill>
        <p:spPr/>
      </p:pic>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4575464" y="2483704"/>
            <a:ext cx="602672"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Placeholder 1"/>
          <p:cNvPicPr>
            <a:picLocks noChangeAspect="1"/>
          </p:cNvPicPr>
          <p:nvPr/>
        </p:nvPicPr>
        <p:blipFill rotWithShape="1">
          <a:blip r:embed="rId6"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9" name="Rectangle 8"/>
          <p:cNvSpPr/>
          <p:nvPr/>
        </p:nvSpPr>
        <p:spPr>
          <a:xfrm>
            <a:off x="4485167" y="925033"/>
            <a:ext cx="4572000" cy="1138773"/>
          </a:xfrm>
          <a:prstGeom prst="rect">
            <a:avLst/>
          </a:prstGeom>
        </p:spPr>
        <p:txBody>
          <a:bodyPr>
            <a:spAutoFit/>
          </a:bodyPr>
          <a:lstStyle/>
          <a:p>
            <a:r>
              <a:rPr lang="en-US" sz="3400" b="1" i="1" kern="0" dirty="0">
                <a:solidFill>
                  <a:srgbClr val="F49300"/>
                </a:solidFill>
                <a:latin typeface="Arial Narrow" panose="020B0606020202030204" pitchFamily="34" charset="0"/>
              </a:rPr>
              <a:t>Check battery </a:t>
            </a:r>
            <a:r>
              <a:rPr lang="en-US" sz="3400" b="1" i="1" kern="0" dirty="0" smtClean="0">
                <a:solidFill>
                  <a:srgbClr val="F49300"/>
                </a:solidFill>
                <a:latin typeface="Arial Narrow" panose="020B0606020202030204" pitchFamily="34" charset="0"/>
              </a:rPr>
              <a:t>and </a:t>
            </a:r>
            <a:r>
              <a:rPr lang="en-US" sz="3400" b="1" i="1" kern="0" dirty="0">
                <a:solidFill>
                  <a:srgbClr val="F49300"/>
                </a:solidFill>
                <a:latin typeface="Arial Narrow" panose="020B0606020202030204" pitchFamily="34" charset="0"/>
              </a:rPr>
              <a:t>battery rack for corrosion</a:t>
            </a:r>
            <a:endParaRPr lang="en-US" dirty="0"/>
          </a:p>
        </p:txBody>
      </p:sp>
      <p:cxnSp>
        <p:nvCxnSpPr>
          <p:cNvPr id="10" name="Straight Connector 9"/>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90097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585" y="53165"/>
            <a:ext cx="4568589" cy="1347995"/>
          </a:xfrm>
        </p:spPr>
        <p:txBody>
          <a:bodyPr/>
          <a:lstStyle/>
          <a:p>
            <a:pPr algn="l"/>
            <a:r>
              <a:rPr lang="en-US" dirty="0" smtClean="0">
                <a:solidFill>
                  <a:schemeClr val="tx1">
                    <a:lumMod val="50000"/>
                    <a:lumOff val="50000"/>
                  </a:schemeClr>
                </a:solidFill>
              </a:rPr>
              <a:t>Prestart Check:</a:t>
            </a:r>
            <a:endParaRPr lang="en-US" sz="2800" i="1" dirty="0">
              <a:solidFill>
                <a:schemeClr val="tx1">
                  <a:lumMod val="50000"/>
                  <a:lumOff val="50000"/>
                </a:schemeClr>
              </a:solidFill>
            </a:endParaRPr>
          </a:p>
        </p:txBody>
      </p:sp>
      <p:sp>
        <p:nvSpPr>
          <p:cNvPr id="3" name="Content Placeholder 2"/>
          <p:cNvSpPr>
            <a:spLocks noGrp="1"/>
          </p:cNvSpPr>
          <p:nvPr>
            <p:ph idx="1"/>
          </p:nvPr>
        </p:nvSpPr>
        <p:spPr>
          <a:xfrm>
            <a:off x="4572000" y="2438401"/>
            <a:ext cx="4117328" cy="3657599"/>
          </a:xfrm>
        </p:spPr>
        <p:txBody>
          <a:bodyPr anchor="t"/>
          <a:lstStyle/>
          <a:p>
            <a:pPr marL="457200" indent="-457200">
              <a:spcAft>
                <a:spcPts val="1200"/>
              </a:spcAft>
              <a:buClr>
                <a:schemeClr val="accent1"/>
              </a:buClr>
              <a:buSzPct val="95000"/>
              <a:buFont typeface="Wingdings" panose="05000000000000000000" pitchFamily="2" charset="2"/>
              <a:buChar char="ü"/>
            </a:pPr>
            <a:r>
              <a:rPr lang="en-US" sz="2200" dirty="0" smtClean="0">
                <a:solidFill>
                  <a:schemeClr val="tx1">
                    <a:lumMod val="50000"/>
                    <a:lumOff val="50000"/>
                  </a:schemeClr>
                </a:solidFill>
              </a:rPr>
              <a:t>Check the battery and rack for soundness</a:t>
            </a:r>
          </a:p>
          <a:p>
            <a:pPr marL="457200" indent="-457200">
              <a:spcAft>
                <a:spcPts val="1200"/>
              </a:spcAft>
              <a:buClr>
                <a:schemeClr val="accent1"/>
              </a:buClr>
              <a:buSzPct val="95000"/>
              <a:buFont typeface="Wingdings" panose="05000000000000000000" pitchFamily="2" charset="2"/>
              <a:buChar char="ü"/>
            </a:pPr>
            <a:r>
              <a:rPr lang="en-US" sz="2200" dirty="0" smtClean="0">
                <a:solidFill>
                  <a:schemeClr val="tx1">
                    <a:lumMod val="50000"/>
                    <a:lumOff val="50000"/>
                  </a:schemeClr>
                </a:solidFill>
              </a:rPr>
              <a:t>Clean the battery </a:t>
            </a:r>
          </a:p>
          <a:p>
            <a:pPr marL="457200" indent="-457200">
              <a:buClr>
                <a:schemeClr val="accent1"/>
              </a:buClr>
              <a:buSzPct val="95000"/>
              <a:buFont typeface="Wingdings" panose="05000000000000000000" pitchFamily="2" charset="2"/>
              <a:buChar char="ü"/>
            </a:pPr>
            <a:r>
              <a:rPr lang="en-US" sz="2200" dirty="0" smtClean="0">
                <a:solidFill>
                  <a:schemeClr val="tx1">
                    <a:lumMod val="50000"/>
                    <a:lumOff val="50000"/>
                  </a:schemeClr>
                </a:solidFill>
              </a:rPr>
              <a:t>Check the terminals</a:t>
            </a:r>
          </a:p>
          <a:p>
            <a:pPr marL="914400" lvl="1" indent="-457200">
              <a:buClr>
                <a:schemeClr val="tx2">
                  <a:lumMod val="60000"/>
                  <a:lumOff val="40000"/>
                </a:schemeClr>
              </a:buClr>
              <a:buFont typeface="Wingdings" panose="05000000000000000000" pitchFamily="2" charset="2"/>
              <a:buChar char="ü"/>
            </a:pPr>
            <a:r>
              <a:rPr lang="en-US" sz="2200" dirty="0" smtClean="0"/>
              <a:t>Look for corrosion or </a:t>
            </a:r>
            <a:br>
              <a:rPr lang="en-US" sz="2200" dirty="0" smtClean="0"/>
            </a:br>
            <a:r>
              <a:rPr lang="en-US" sz="2200" dirty="0" smtClean="0"/>
              <a:t>poor connections</a:t>
            </a:r>
            <a:endParaRPr lang="en-US" sz="2200" dirty="0"/>
          </a:p>
        </p:txBody>
      </p:sp>
      <p:sp>
        <p:nvSpPr>
          <p:cNvPr id="5" name="Text Placeholder 4"/>
          <p:cNvSpPr>
            <a:spLocks noGrp="1"/>
          </p:cNvSpPr>
          <p:nvPr>
            <p:ph type="body" sz="quarter" idx="13"/>
          </p:nvPr>
        </p:nvSpPr>
        <p:spPr/>
        <p:txBody>
          <a:bodyPr/>
          <a:lstStyle/>
          <a:p>
            <a:r>
              <a:rPr lang="en-US" dirty="0" smtClean="0"/>
              <a:t>25</a:t>
            </a:r>
            <a:endParaRPr lang="en-US" dirty="0"/>
          </a:p>
        </p:txBody>
      </p:sp>
      <p:pic>
        <p:nvPicPr>
          <p:cNvPr id="6" name="Picture 6" descr="diesel generator 2 battery rack"/>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12461" r="12461"/>
          <a:stretch>
            <a:fillRect/>
          </a:stretch>
        </p:blipFill>
        <p:spPr/>
      </p:pic>
      <p:pic>
        <p:nvPicPr>
          <p:cNvPr id="7"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8" name="Rectangle 7"/>
          <p:cNvSpPr/>
          <p:nvPr/>
        </p:nvSpPr>
        <p:spPr>
          <a:xfrm>
            <a:off x="4485167" y="925033"/>
            <a:ext cx="4572000" cy="1138773"/>
          </a:xfrm>
          <a:prstGeom prst="rect">
            <a:avLst/>
          </a:prstGeom>
        </p:spPr>
        <p:txBody>
          <a:bodyPr>
            <a:spAutoFit/>
          </a:bodyPr>
          <a:lstStyle/>
          <a:p>
            <a:r>
              <a:rPr lang="en-US" sz="3400" b="1" i="1" kern="0" dirty="0">
                <a:solidFill>
                  <a:srgbClr val="F49300"/>
                </a:solidFill>
                <a:latin typeface="Arial Narrow" panose="020B0606020202030204" pitchFamily="34" charset="0"/>
              </a:rPr>
              <a:t>Check battery </a:t>
            </a:r>
            <a:r>
              <a:rPr lang="en-US" sz="3400" b="1" i="1" kern="0" dirty="0" smtClean="0">
                <a:solidFill>
                  <a:srgbClr val="F49300"/>
                </a:solidFill>
                <a:latin typeface="Arial Narrow" panose="020B0606020202030204" pitchFamily="34" charset="0"/>
              </a:rPr>
              <a:t>and </a:t>
            </a:r>
            <a:r>
              <a:rPr lang="en-US" sz="3400" b="1" i="1" kern="0" dirty="0">
                <a:solidFill>
                  <a:srgbClr val="F49300"/>
                </a:solidFill>
                <a:latin typeface="Arial Narrow" panose="020B0606020202030204" pitchFamily="34" charset="0"/>
              </a:rPr>
              <a:t>battery rack for corrosion</a:t>
            </a:r>
            <a:endParaRPr lang="en-US" dirty="0"/>
          </a:p>
        </p:txBody>
      </p:sp>
      <p:cxnSp>
        <p:nvCxnSpPr>
          <p:cNvPr id="9" name="Straight Connector 8"/>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617379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26</a:t>
            </a:r>
            <a:endParaRPr lang="en-US" dirty="0"/>
          </a:p>
        </p:txBody>
      </p:sp>
      <p:sp>
        <p:nvSpPr>
          <p:cNvPr id="7" name="Title 1"/>
          <p:cNvSpPr txBox="1">
            <a:spLocks/>
          </p:cNvSpPr>
          <p:nvPr/>
        </p:nvSpPr>
        <p:spPr>
          <a:xfrm>
            <a:off x="5061099" y="467833"/>
            <a:ext cx="4187647" cy="533400"/>
          </a:xfrm>
          <a:prstGeom prst="rect">
            <a:avLst/>
          </a:prstGeom>
        </p:spPr>
        <p:txBody>
          <a:bodyPr rIns="365760"/>
          <a:lstStyle>
            <a:lvl1pPr algn="ctr" rtl="0" eaLnBrk="0" fontAlgn="base" hangingPunct="0">
              <a:lnSpc>
                <a:spcPct val="80000"/>
              </a:lnSpc>
              <a:spcBef>
                <a:spcPct val="0"/>
              </a:spcBef>
              <a:spcAft>
                <a:spcPct val="0"/>
              </a:spcAft>
              <a:defRPr sz="3400" b="1">
                <a:solidFill>
                  <a:schemeClr val="accent1"/>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1">
                    <a:lumMod val="50000"/>
                    <a:lumOff val="50000"/>
                  </a:schemeClr>
                </a:solidFill>
              </a:rPr>
              <a:t>Prestart Check:</a:t>
            </a:r>
            <a:endParaRPr lang="en-US" kern="0" dirty="0">
              <a:solidFill>
                <a:schemeClr val="tx1">
                  <a:lumMod val="50000"/>
                  <a:lumOff val="50000"/>
                </a:schemeClr>
              </a:solidFill>
            </a:endParaRPr>
          </a:p>
        </p:txBody>
      </p:sp>
      <p:sp>
        <p:nvSpPr>
          <p:cNvPr id="13" name="Content Placeholder 2"/>
          <p:cNvSpPr txBox="1">
            <a:spLocks/>
          </p:cNvSpPr>
          <p:nvPr/>
        </p:nvSpPr>
        <p:spPr>
          <a:xfrm>
            <a:off x="76200" y="3962400"/>
            <a:ext cx="4419600" cy="2133600"/>
          </a:xfrm>
          <a:prstGeom prst="rect">
            <a:avLst/>
          </a:prstGeom>
        </p:spPr>
        <p:txBody>
          <a:bodyPr anchor="ctr"/>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spcAft>
                <a:spcPts val="1200"/>
              </a:spcAft>
              <a:buClr>
                <a:schemeClr val="accent1"/>
              </a:buClr>
              <a:buSzPct val="95000"/>
            </a:pPr>
            <a:r>
              <a:rPr lang="en-US" sz="3400" b="1" i="1" kern="0" dirty="0" smtClean="0">
                <a:solidFill>
                  <a:schemeClr val="accent1"/>
                </a:solidFill>
              </a:rPr>
              <a:t>Check battery and battery rack for corrosion</a:t>
            </a:r>
            <a:endParaRPr lang="en-US" sz="3400" b="1" i="1" kern="0" dirty="0">
              <a:solidFill>
                <a:schemeClr val="accent1"/>
              </a:solidFill>
            </a:endParaRPr>
          </a:p>
        </p:txBody>
      </p:sp>
      <p:pic>
        <p:nvPicPr>
          <p:cNvPr id="14" name="Picture 7" descr="P2270010"/>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xmlns="" val="0"/>
              </a:ext>
            </a:extLst>
          </a:blip>
          <a:srcRect l="2517" r="6288"/>
          <a:stretch/>
        </p:blipFill>
        <p:spPr/>
      </p:pic>
      <p:pic>
        <p:nvPicPr>
          <p:cNvPr id="15" name="Picture 4" descr="C:\Documents and Settings\jesse wagner\My Documents\My Pictures\trip to Maryland\trip to Maryland 127.jpg"/>
          <p:cNvPicPr>
            <a:picLocks noGrp="1" noChangeAspect="1" noChangeArrowheads="1"/>
          </p:cNvPicPr>
          <p:nvPr>
            <p:ph type="pic" sz="quarter" idx="13"/>
          </p:nvPr>
        </p:nvPicPr>
        <p:blipFill rotWithShape="1">
          <a:blip r:embed="rId5">
            <a:extLst>
              <a:ext uri="{28A0092B-C50C-407E-A947-70E740481C1C}">
                <a14:useLocalDpi xmlns:a14="http://schemas.microsoft.com/office/drawing/2010/main" xmlns="" val="0"/>
              </a:ext>
            </a:extLst>
          </a:blip>
          <a:srcRect l="12849" r="2281"/>
          <a:stretch/>
        </p:blipFill>
        <p:spPr/>
      </p:pic>
      <p:pic>
        <p:nvPicPr>
          <p:cNvPr id="9" name="Picture Placeholder 1"/>
          <p:cNvPicPr>
            <a:picLocks noChangeAspect="1"/>
          </p:cNvPicPr>
          <p:nvPr/>
        </p:nvPicPr>
        <p:blipFill rotWithShape="1">
          <a:blip r:embed="rId6"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cxnSp>
        <p:nvCxnSpPr>
          <p:cNvPr id="10" name="Straight Connector 9"/>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272555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585" y="53165"/>
            <a:ext cx="4568589" cy="1347995"/>
          </a:xfrm>
        </p:spPr>
        <p:txBody>
          <a:bodyPr/>
          <a:lstStyle/>
          <a:p>
            <a:pPr algn="l"/>
            <a:r>
              <a:rPr lang="en-US" dirty="0" smtClean="0">
                <a:solidFill>
                  <a:schemeClr val="tx1">
                    <a:lumMod val="50000"/>
                    <a:lumOff val="50000"/>
                  </a:schemeClr>
                </a:solidFill>
              </a:rPr>
              <a:t>Prestart Check:</a:t>
            </a:r>
            <a:endParaRPr lang="en-US" i="1" dirty="0"/>
          </a:p>
        </p:txBody>
      </p:sp>
      <p:sp>
        <p:nvSpPr>
          <p:cNvPr id="3" name="Content Placeholder 2"/>
          <p:cNvSpPr>
            <a:spLocks noGrp="1"/>
          </p:cNvSpPr>
          <p:nvPr>
            <p:ph idx="1"/>
          </p:nvPr>
        </p:nvSpPr>
        <p:spPr>
          <a:xfrm>
            <a:off x="4495800" y="2438401"/>
            <a:ext cx="4572000" cy="2666999"/>
          </a:xfrm>
        </p:spPr>
        <p:txBody>
          <a:bodyPr anchor="t"/>
          <a:lstStyle/>
          <a:p>
            <a:r>
              <a:rPr lang="en-US" sz="2200" dirty="0" smtClean="0">
                <a:solidFill>
                  <a:schemeClr val="tx1">
                    <a:lumMod val="50000"/>
                    <a:lumOff val="50000"/>
                  </a:schemeClr>
                </a:solidFill>
              </a:rPr>
              <a:t>Check to ensure that each </a:t>
            </a:r>
            <a:br>
              <a:rPr lang="en-US" sz="2200" dirty="0" smtClean="0">
                <a:solidFill>
                  <a:schemeClr val="tx1">
                    <a:lumMod val="50000"/>
                    <a:lumOff val="50000"/>
                  </a:schemeClr>
                </a:solidFill>
              </a:rPr>
            </a:br>
            <a:r>
              <a:rPr lang="en-US" sz="2200" dirty="0" smtClean="0">
                <a:solidFill>
                  <a:schemeClr val="tx1">
                    <a:lumMod val="50000"/>
                    <a:lumOff val="50000"/>
                  </a:schemeClr>
                </a:solidFill>
              </a:rPr>
              <a:t>cell has water and at the</a:t>
            </a:r>
            <a:br>
              <a:rPr lang="en-US" sz="2200" dirty="0" smtClean="0">
                <a:solidFill>
                  <a:schemeClr val="tx1">
                    <a:lumMod val="50000"/>
                    <a:lumOff val="50000"/>
                  </a:schemeClr>
                </a:solidFill>
              </a:rPr>
            </a:br>
            <a:r>
              <a:rPr lang="en-US" sz="2200" dirty="0" smtClean="0">
                <a:solidFill>
                  <a:schemeClr val="tx1">
                    <a:lumMod val="50000"/>
                    <a:lumOff val="50000"/>
                  </a:schemeClr>
                </a:solidFill>
              </a:rPr>
              <a:t>proper level.</a:t>
            </a:r>
          </a:p>
        </p:txBody>
      </p:sp>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xmlns="" val="0"/>
              </a:ext>
            </a:extLst>
          </a:blip>
          <a:srcRect l="12390" r="12390"/>
          <a:stretch>
            <a:fillRect/>
          </a:stretch>
        </p:blipFill>
        <p:spPr/>
      </p:pic>
      <p:sp>
        <p:nvSpPr>
          <p:cNvPr id="5" name="Text Placeholder 4"/>
          <p:cNvSpPr>
            <a:spLocks noGrp="1"/>
          </p:cNvSpPr>
          <p:nvPr>
            <p:ph type="body" sz="quarter" idx="13"/>
          </p:nvPr>
        </p:nvSpPr>
        <p:spPr/>
        <p:txBody>
          <a:bodyPr/>
          <a:lstStyle/>
          <a:p>
            <a:r>
              <a:rPr lang="en-US" dirty="0" smtClean="0"/>
              <a:t>27</a:t>
            </a:r>
            <a:endParaRPr lang="en-US" dirty="0"/>
          </a:p>
        </p:txBody>
      </p:sp>
      <p:pic>
        <p:nvPicPr>
          <p:cNvPr id="6"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7" name="Rectangle 6"/>
          <p:cNvSpPr/>
          <p:nvPr/>
        </p:nvSpPr>
        <p:spPr>
          <a:xfrm>
            <a:off x="4485167" y="925033"/>
            <a:ext cx="4125433" cy="1138773"/>
          </a:xfrm>
          <a:prstGeom prst="rect">
            <a:avLst/>
          </a:prstGeom>
        </p:spPr>
        <p:txBody>
          <a:bodyPr wrap="square">
            <a:spAutoFit/>
          </a:bodyPr>
          <a:lstStyle/>
          <a:p>
            <a:r>
              <a:rPr lang="en-US" sz="3400" b="1" i="1" kern="0" dirty="0">
                <a:solidFill>
                  <a:srgbClr val="F49300"/>
                </a:solidFill>
                <a:latin typeface="Arial Narrow" panose="020B0606020202030204" pitchFamily="34" charset="0"/>
              </a:rPr>
              <a:t>Check battery </a:t>
            </a:r>
            <a:r>
              <a:rPr lang="en-US" sz="3400" b="1" i="1" kern="0" dirty="0" smtClean="0">
                <a:solidFill>
                  <a:srgbClr val="F49300"/>
                </a:solidFill>
                <a:latin typeface="Arial Narrow" panose="020B0606020202030204" pitchFamily="34" charset="0"/>
              </a:rPr>
              <a:t>water level</a:t>
            </a:r>
            <a:endParaRPr lang="en-US" dirty="0"/>
          </a:p>
        </p:txBody>
      </p:sp>
      <p:cxnSp>
        <p:nvCxnSpPr>
          <p:cNvPr id="8" name="Straight Connector 7"/>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218439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954" y="44301"/>
            <a:ext cx="4492446" cy="1347995"/>
          </a:xfrm>
        </p:spPr>
        <p:txBody>
          <a:bodyPr/>
          <a:lstStyle/>
          <a:p>
            <a:pPr algn="l"/>
            <a:r>
              <a:rPr lang="en-US" dirty="0" smtClean="0"/>
              <a:t>Prestart Check:</a:t>
            </a:r>
            <a:endParaRPr lang="en-US" sz="2800" b="0" i="1" dirty="0"/>
          </a:p>
        </p:txBody>
      </p:sp>
      <p:sp>
        <p:nvSpPr>
          <p:cNvPr id="3" name="Content Placeholder 2"/>
          <p:cNvSpPr>
            <a:spLocks noGrp="1"/>
          </p:cNvSpPr>
          <p:nvPr>
            <p:ph idx="1"/>
          </p:nvPr>
        </p:nvSpPr>
        <p:spPr>
          <a:xfrm>
            <a:off x="4944373" y="2438399"/>
            <a:ext cx="3962400" cy="3505201"/>
          </a:xfrm>
        </p:spPr>
        <p:txBody>
          <a:bodyPr/>
          <a:lstStyle/>
          <a:p>
            <a:pPr marL="457200" indent="-457200">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Make sure that the charger is on</a:t>
            </a:r>
          </a:p>
          <a:p>
            <a:pPr marL="457200" indent="-457200">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Ventilate the area</a:t>
            </a:r>
          </a:p>
          <a:p>
            <a:pPr marL="457200" indent="-457200">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Check the charging rate</a:t>
            </a:r>
          </a:p>
          <a:p>
            <a:pPr marL="457200" indent="-457200">
              <a:buClr>
                <a:schemeClr val="accent1"/>
              </a:buClr>
              <a:buFont typeface="Wingdings" panose="05000000000000000000" pitchFamily="2" charset="2"/>
              <a:buChar char="ü"/>
            </a:pPr>
            <a:r>
              <a:rPr lang="en-US" sz="2200" dirty="0" smtClean="0">
                <a:solidFill>
                  <a:schemeClr val="tx1">
                    <a:lumMod val="50000"/>
                    <a:lumOff val="50000"/>
                  </a:schemeClr>
                </a:solidFill>
              </a:rPr>
              <a:t>Make sure it is set at the proper voltage</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28</a:t>
            </a:r>
            <a:endParaRPr lang="en-US" dirty="0"/>
          </a:p>
        </p:txBody>
      </p:sp>
      <p:pic>
        <p:nvPicPr>
          <p:cNvPr id="6" name="Picture 6" descr="P2270011"/>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1721" r="1721"/>
          <a:stretch>
            <a:fillRect/>
          </a:stretch>
        </p:blipFill>
        <p:spPr/>
      </p:pic>
      <p:pic>
        <p:nvPicPr>
          <p:cNvPr id="7"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8" name="Rectangle 7"/>
          <p:cNvSpPr/>
          <p:nvPr/>
        </p:nvSpPr>
        <p:spPr>
          <a:xfrm>
            <a:off x="4722393" y="925033"/>
            <a:ext cx="4125433" cy="1138773"/>
          </a:xfrm>
          <a:prstGeom prst="rect">
            <a:avLst/>
          </a:prstGeom>
        </p:spPr>
        <p:txBody>
          <a:bodyPr wrap="square">
            <a:spAutoFit/>
          </a:bodyPr>
          <a:lstStyle/>
          <a:p>
            <a:r>
              <a:rPr lang="en-US" sz="3400" b="1" i="1" kern="0" dirty="0">
                <a:solidFill>
                  <a:srgbClr val="F49300"/>
                </a:solidFill>
                <a:latin typeface="Arial Narrow" panose="020B0606020202030204" pitchFamily="34" charset="0"/>
              </a:rPr>
              <a:t>Check </a:t>
            </a:r>
            <a:r>
              <a:rPr lang="en-US" sz="3400" b="1" i="1" kern="0" dirty="0" smtClean="0">
                <a:solidFill>
                  <a:srgbClr val="F49300"/>
                </a:solidFill>
                <a:latin typeface="Arial Narrow" panose="020B0606020202030204" pitchFamily="34" charset="0"/>
              </a:rPr>
              <a:t>charge operation and rate</a:t>
            </a:r>
            <a:endParaRPr lang="en-US" dirty="0"/>
          </a:p>
        </p:txBody>
      </p:sp>
      <p:cxnSp>
        <p:nvCxnSpPr>
          <p:cNvPr id="9" name="Straight Connector 8"/>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4031769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Prestart Check:</a:t>
            </a:r>
            <a:endParaRPr lang="en-US" i="1" dirty="0"/>
          </a:p>
        </p:txBody>
      </p:sp>
      <p:sp>
        <p:nvSpPr>
          <p:cNvPr id="3" name="Content Placeholder 2"/>
          <p:cNvSpPr>
            <a:spLocks noGrp="1"/>
          </p:cNvSpPr>
          <p:nvPr>
            <p:ph idx="1"/>
          </p:nvPr>
        </p:nvSpPr>
        <p:spPr>
          <a:xfrm>
            <a:off x="914400" y="1828800"/>
            <a:ext cx="7467600" cy="4227575"/>
          </a:xfrm>
        </p:spPr>
        <p:txBody>
          <a:bodyPr/>
          <a:lstStyle/>
          <a:p>
            <a:pPr marL="457200" indent="-457200">
              <a:spcBef>
                <a:spcPts val="600"/>
              </a:spcBef>
              <a:spcAft>
                <a:spcPts val="600"/>
              </a:spcAft>
              <a:buClr>
                <a:schemeClr val="accent1"/>
              </a:buClr>
              <a:buSzPct val="104000"/>
              <a:buFont typeface="Wingdings" panose="05000000000000000000" pitchFamily="2" charset="2"/>
              <a:buChar char="ü"/>
            </a:pPr>
            <a:r>
              <a:rPr lang="en-US" dirty="0" smtClean="0">
                <a:solidFill>
                  <a:schemeClr val="tx1">
                    <a:lumMod val="50000"/>
                    <a:lumOff val="50000"/>
                  </a:schemeClr>
                </a:solidFill>
              </a:rPr>
              <a:t>Fluid is the lifeblood of the generator’s engine</a:t>
            </a:r>
          </a:p>
          <a:p>
            <a:pPr marL="457200" indent="-457200">
              <a:spcBef>
                <a:spcPts val="600"/>
              </a:spcBef>
              <a:buClr>
                <a:schemeClr val="accent1"/>
              </a:buClr>
              <a:buSzPct val="104000"/>
              <a:buFont typeface="Wingdings" panose="05000000000000000000" pitchFamily="2" charset="2"/>
              <a:buChar char="ü"/>
            </a:pPr>
            <a:r>
              <a:rPr lang="en-US" dirty="0" smtClean="0">
                <a:solidFill>
                  <a:schemeClr val="tx1">
                    <a:lumMod val="50000"/>
                    <a:lumOff val="50000"/>
                  </a:schemeClr>
                </a:solidFill>
              </a:rPr>
              <a:t>Check the radiator for the proper coolant level</a:t>
            </a:r>
          </a:p>
          <a:p>
            <a:pPr marL="914400" lvl="1" indent="-457200">
              <a:spcAft>
                <a:spcPts val="1800"/>
              </a:spcAft>
              <a:buClr>
                <a:schemeClr val="accent1"/>
              </a:buClr>
              <a:buSzPct val="104000"/>
              <a:buFont typeface="Wingdings" panose="05000000000000000000" pitchFamily="2" charset="2"/>
              <a:buChar char="ü"/>
            </a:pPr>
            <a:r>
              <a:rPr lang="en-US" dirty="0" smtClean="0"/>
              <a:t>Remember to slowly open the radiator cap</a:t>
            </a:r>
          </a:p>
          <a:p>
            <a:pPr marL="731520">
              <a:spcBef>
                <a:spcPts val="600"/>
              </a:spcBef>
              <a:spcAft>
                <a:spcPts val="1800"/>
              </a:spcAft>
              <a:buClr>
                <a:schemeClr val="accent1"/>
              </a:buClr>
              <a:buSzPct val="104000"/>
            </a:pPr>
            <a:r>
              <a:rPr lang="en-US" b="1" dirty="0" smtClean="0">
                <a:solidFill>
                  <a:schemeClr val="tx1"/>
                </a:solidFill>
              </a:rPr>
              <a:t>NEVER OPEN THE RADIATOR CAP WHEN THE GENERATOR IS HOT!</a:t>
            </a:r>
          </a:p>
          <a:p>
            <a:pPr marL="457200" indent="-457200">
              <a:spcAft>
                <a:spcPts val="600"/>
              </a:spcAft>
              <a:buClr>
                <a:schemeClr val="accent1"/>
              </a:buClr>
              <a:buSzPct val="104000"/>
              <a:buFont typeface="Wingdings" panose="05000000000000000000" pitchFamily="2" charset="2"/>
              <a:buChar char="ü"/>
            </a:pPr>
            <a:r>
              <a:rPr lang="en-US" dirty="0" smtClean="0">
                <a:solidFill>
                  <a:schemeClr val="tx1">
                    <a:lumMod val="50000"/>
                    <a:lumOff val="50000"/>
                  </a:schemeClr>
                </a:solidFill>
              </a:rPr>
              <a:t>In the fall, check the antifreeze level for proper low temperature settings for your area</a:t>
            </a:r>
          </a:p>
          <a:p>
            <a:pPr marL="457200" indent="-457200">
              <a:buClr>
                <a:schemeClr val="accent1"/>
              </a:buClr>
              <a:buSzPct val="104000"/>
              <a:buFont typeface="Wingdings" panose="05000000000000000000" pitchFamily="2" charset="2"/>
              <a:buChar char="ü"/>
            </a:pPr>
            <a:r>
              <a:rPr lang="en-US" dirty="0" smtClean="0">
                <a:solidFill>
                  <a:schemeClr val="tx1">
                    <a:lumMod val="50000"/>
                    <a:lumOff val="50000"/>
                  </a:schemeClr>
                </a:solidFill>
              </a:rPr>
              <a:t>Flush the radiator system annually to avoid the buildup of sludge</a:t>
            </a:r>
            <a:endParaRPr lang="en-US" dirty="0">
              <a:solidFill>
                <a:schemeClr val="tx1">
                  <a:lumMod val="50000"/>
                  <a:lumOff val="50000"/>
                </a:schemeClr>
              </a:solidFill>
            </a:endParaRPr>
          </a:p>
        </p:txBody>
      </p:sp>
      <p:sp>
        <p:nvSpPr>
          <p:cNvPr id="4" name="Text Placeholder 3"/>
          <p:cNvSpPr>
            <a:spLocks noGrp="1"/>
          </p:cNvSpPr>
          <p:nvPr>
            <p:ph type="body" sz="quarter" idx="13"/>
          </p:nvPr>
        </p:nvSpPr>
        <p:spPr/>
        <p:txBody>
          <a:bodyPr/>
          <a:lstStyle/>
          <a:p>
            <a:r>
              <a:rPr lang="en-US" dirty="0" smtClean="0"/>
              <a:t>29</a:t>
            </a:r>
            <a:endParaRPr lang="en-US" dirty="0"/>
          </a:p>
        </p:txBody>
      </p:sp>
      <p:sp>
        <p:nvSpPr>
          <p:cNvPr id="7" name="Content Placeholder 6"/>
          <p:cNvSpPr>
            <a:spLocks noGrp="1"/>
          </p:cNvSpPr>
          <p:nvPr>
            <p:ph idx="14"/>
          </p:nvPr>
        </p:nvSpPr>
        <p:spPr/>
        <p:txBody>
          <a:bodyPr/>
          <a:lstStyle/>
          <a:p>
            <a:r>
              <a:rPr lang="en-US" dirty="0" smtClean="0"/>
              <a:t>Check engine radiator coolant level</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016586" y="3439249"/>
            <a:ext cx="580278" cy="58694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1962077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bwMode="auto">
          <a:xfrm>
            <a:off x="1676399" y="85724"/>
            <a:ext cx="7391400" cy="595096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marL="91440" indent="0" algn="l" rtl="0" eaLnBrk="0" fontAlgn="base" hangingPunct="0">
              <a:spcBef>
                <a:spcPct val="20000"/>
              </a:spcBef>
              <a:spcAft>
                <a:spcPct val="0"/>
              </a:spcAft>
              <a:buNone/>
              <a:defRPr sz="2000" b="0">
                <a:solidFill>
                  <a:schemeClr val="tx1">
                    <a:lumMod val="50000"/>
                    <a:lumOff val="50000"/>
                  </a:schemeClr>
                </a:solidFill>
                <a:latin typeface="+mn-lt"/>
                <a:ea typeface="ＭＳ Ｐゴシック" pitchFamily="-65" charset="-128"/>
                <a:cs typeface="+mn-cs"/>
              </a:defRPr>
            </a:lvl1pPr>
            <a:lvl2pPr marL="457200" indent="0" algn="l" rtl="0" eaLnBrk="0" fontAlgn="base" hangingPunct="0">
              <a:spcBef>
                <a:spcPct val="20000"/>
              </a:spcBef>
              <a:spcAft>
                <a:spcPct val="0"/>
              </a:spcAft>
              <a:buFont typeface="Arial" panose="020B0604020202020204" pitchFamily="34" charset="0"/>
              <a:buNone/>
              <a:defRPr sz="1200">
                <a:solidFill>
                  <a:schemeClr val="tx1">
                    <a:lumMod val="50000"/>
                    <a:lumOff val="50000"/>
                  </a:schemeClr>
                </a:solidFill>
                <a:latin typeface="+mn-lt"/>
                <a:ea typeface="ＭＳ Ｐゴシック" pitchFamily="-65" charset="-128"/>
              </a:defRPr>
            </a:lvl2pPr>
            <a:lvl3pPr marL="914400" indent="0" algn="l" rtl="0" eaLnBrk="0" fontAlgn="base" hangingPunct="0">
              <a:spcBef>
                <a:spcPct val="20000"/>
              </a:spcBef>
              <a:spcAft>
                <a:spcPct val="0"/>
              </a:spcAft>
              <a:buFont typeface="Arial" panose="020B0604020202020204" pitchFamily="34" charset="0"/>
              <a:buNone/>
              <a:defRPr sz="1000">
                <a:solidFill>
                  <a:schemeClr val="tx1">
                    <a:lumMod val="50000"/>
                    <a:lumOff val="50000"/>
                  </a:schemeClr>
                </a:solidFill>
                <a:latin typeface="+mn-lt"/>
                <a:ea typeface="ＭＳ Ｐゴシック" pitchFamily="-65" charset="-128"/>
              </a:defRPr>
            </a:lvl3pPr>
            <a:lvl4pPr marL="1371600" indent="0" algn="l" rtl="0" eaLnBrk="0" fontAlgn="base" hangingPunct="0">
              <a:spcBef>
                <a:spcPct val="20000"/>
              </a:spcBef>
              <a:spcAft>
                <a:spcPct val="0"/>
              </a:spcAft>
              <a:buFont typeface="Arial" panose="020B0604020202020204" pitchFamily="34" charset="0"/>
              <a:buNone/>
              <a:defRPr sz="900">
                <a:solidFill>
                  <a:schemeClr val="bg1">
                    <a:lumMod val="75000"/>
                  </a:schemeClr>
                </a:solidFill>
                <a:latin typeface="+mn-lt"/>
                <a:ea typeface="ＭＳ Ｐゴシック" pitchFamily="-65" charset="-128"/>
              </a:defRPr>
            </a:lvl4pPr>
            <a:lvl5pPr marL="1828800" indent="0" algn="l" rtl="0" eaLnBrk="0" fontAlgn="base" hangingPunct="0">
              <a:spcBef>
                <a:spcPct val="20000"/>
              </a:spcBef>
              <a:spcAft>
                <a:spcPct val="0"/>
              </a:spcAft>
              <a:buFont typeface="Arial" panose="020B0604020202020204" pitchFamily="34" charset="0"/>
              <a:buNone/>
              <a:defRPr sz="900">
                <a:solidFill>
                  <a:schemeClr val="bg1">
                    <a:lumMod val="75000"/>
                  </a:schemeClr>
                </a:solidFill>
                <a:latin typeface="+mn-lt"/>
                <a:ea typeface="ＭＳ Ｐゴシック" pitchFamily="-65" charset="-128"/>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endParaRPr lang="en-US" sz="1900" kern="0" dirty="0" smtClean="0"/>
          </a:p>
        </p:txBody>
      </p:sp>
      <p:sp>
        <p:nvSpPr>
          <p:cNvPr id="10" name="Rectangle: bottom-left, color"/>
          <p:cNvSpPr/>
          <p:nvPr/>
        </p:nvSpPr>
        <p:spPr>
          <a:xfrm>
            <a:off x="990600" y="71094"/>
            <a:ext cx="609600" cy="5965594"/>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6200000">
            <a:off x="-1636519" y="2774156"/>
            <a:ext cx="5943599" cy="566738"/>
          </a:xfrm>
          <a:noFill/>
        </p:spPr>
        <p:txBody>
          <a:bodyPr anchor="t"/>
          <a:lstStyle/>
          <a:p>
            <a:pPr algn="ctr"/>
            <a:r>
              <a:rPr lang="en-US" sz="4000" dirty="0" smtClean="0">
                <a:solidFill>
                  <a:srgbClr val="FFFFFF"/>
                </a:solidFill>
              </a:rPr>
              <a:t>TEST YOURSELF</a:t>
            </a:r>
            <a:endParaRPr lang="en-US" sz="4000" dirty="0">
              <a:solidFill>
                <a:srgbClr val="FFFFFF"/>
              </a:solidFill>
            </a:endParaRPr>
          </a:p>
        </p:txBody>
      </p:sp>
      <p:sp>
        <p:nvSpPr>
          <p:cNvPr id="4" name="Text Placeholder 3"/>
          <p:cNvSpPr>
            <a:spLocks noGrp="1"/>
          </p:cNvSpPr>
          <p:nvPr>
            <p:ph type="body" sz="half" idx="2"/>
          </p:nvPr>
        </p:nvSpPr>
        <p:spPr>
          <a:xfrm>
            <a:off x="1839432" y="381000"/>
            <a:ext cx="6999768" cy="5655688"/>
          </a:xfrm>
          <a:noFill/>
        </p:spPr>
        <p:txBody>
          <a:bodyPr anchor="t"/>
          <a:lstStyle/>
          <a:p>
            <a:pPr marL="548640" indent="-457200">
              <a:spcAft>
                <a:spcPts val="600"/>
              </a:spcAft>
              <a:buClr>
                <a:srgbClr val="FF9D0D"/>
              </a:buClr>
              <a:buFont typeface="+mj-lt"/>
              <a:buAutoNum type="arabicPeriod"/>
            </a:pPr>
            <a:r>
              <a:rPr lang="en-US" sz="1900" dirty="0" smtClean="0">
                <a:solidFill>
                  <a:schemeClr val="tx1">
                    <a:lumMod val="65000"/>
                    <a:lumOff val="35000"/>
                  </a:schemeClr>
                </a:solidFill>
              </a:rPr>
              <a:t>How often do you inspect the generator?</a:t>
            </a:r>
          </a:p>
          <a:p>
            <a:pPr marL="548640" indent="-457200">
              <a:spcAft>
                <a:spcPts val="600"/>
              </a:spcAft>
              <a:buClr>
                <a:srgbClr val="FF9D0D"/>
              </a:buClr>
              <a:buFont typeface="+mj-lt"/>
              <a:buAutoNum type="arabicPeriod"/>
            </a:pPr>
            <a:r>
              <a:rPr lang="en-US" sz="1900" dirty="0" smtClean="0">
                <a:solidFill>
                  <a:schemeClr val="tx1">
                    <a:lumMod val="65000"/>
                    <a:lumOff val="35000"/>
                  </a:schemeClr>
                </a:solidFill>
              </a:rPr>
              <a:t>How often do you test run the generator?</a:t>
            </a:r>
          </a:p>
          <a:p>
            <a:pPr marL="548640" indent="-457200">
              <a:spcAft>
                <a:spcPts val="600"/>
              </a:spcAft>
              <a:buClr>
                <a:srgbClr val="FF9D0D"/>
              </a:buClr>
              <a:buFont typeface="+mj-lt"/>
              <a:buAutoNum type="arabicPeriod"/>
            </a:pPr>
            <a:r>
              <a:rPr lang="en-US" sz="1900" dirty="0" smtClean="0">
                <a:solidFill>
                  <a:schemeClr val="tx1">
                    <a:lumMod val="65000"/>
                    <a:lumOff val="35000"/>
                  </a:schemeClr>
                </a:solidFill>
              </a:rPr>
              <a:t>How long should you test run the generator?</a:t>
            </a:r>
          </a:p>
          <a:p>
            <a:pPr marL="548640" indent="-457200">
              <a:spcAft>
                <a:spcPts val="600"/>
              </a:spcAft>
              <a:buClr>
                <a:srgbClr val="FF9D0D"/>
              </a:buClr>
              <a:buFont typeface="+mj-lt"/>
              <a:buAutoNum type="arabicPeriod"/>
            </a:pPr>
            <a:r>
              <a:rPr lang="en-US" sz="1900" dirty="0" smtClean="0">
                <a:solidFill>
                  <a:schemeClr val="tx1">
                    <a:lumMod val="65000"/>
                    <a:lumOff val="35000"/>
                  </a:schemeClr>
                </a:solidFill>
              </a:rPr>
              <a:t>Name two relevant OSHA standards.</a:t>
            </a:r>
          </a:p>
          <a:p>
            <a:pPr marL="548640" indent="-457200">
              <a:spcAft>
                <a:spcPts val="600"/>
              </a:spcAft>
              <a:buClr>
                <a:srgbClr val="FF9D0D"/>
              </a:buClr>
              <a:buFont typeface="+mj-lt"/>
              <a:buAutoNum type="arabicPeriod"/>
            </a:pPr>
            <a:r>
              <a:rPr lang="en-US" sz="1900" dirty="0" smtClean="0">
                <a:solidFill>
                  <a:schemeClr val="tx1">
                    <a:lumMod val="65000"/>
                    <a:lumOff val="35000"/>
                  </a:schemeClr>
                </a:solidFill>
              </a:rPr>
              <a:t>Name two safety hazards when testing a generator.</a:t>
            </a:r>
          </a:p>
          <a:p>
            <a:pPr marL="548640" indent="-457200">
              <a:spcAft>
                <a:spcPts val="600"/>
              </a:spcAft>
              <a:buClr>
                <a:srgbClr val="FF9D0D"/>
              </a:buClr>
              <a:buFont typeface="+mj-lt"/>
              <a:buAutoNum type="arabicPeriod"/>
            </a:pPr>
            <a:r>
              <a:rPr lang="en-US" sz="1900" dirty="0" smtClean="0">
                <a:solidFill>
                  <a:schemeClr val="tx1">
                    <a:lumMod val="65000"/>
                    <a:lumOff val="35000"/>
                  </a:schemeClr>
                </a:solidFill>
              </a:rPr>
              <a:t>For fixed generators, what is the ready position?</a:t>
            </a:r>
          </a:p>
          <a:p>
            <a:pPr marL="548640" indent="-457200">
              <a:spcAft>
                <a:spcPts val="200"/>
              </a:spcAft>
              <a:buClr>
                <a:srgbClr val="FF9D0D"/>
              </a:buClr>
              <a:buFont typeface="+mj-lt"/>
              <a:buAutoNum type="arabicPeriod"/>
            </a:pPr>
            <a:r>
              <a:rPr lang="en-US" sz="1900" dirty="0" smtClean="0">
                <a:solidFill>
                  <a:schemeClr val="tx1">
                    <a:lumMod val="65000"/>
                    <a:lumOff val="35000"/>
                  </a:schemeClr>
                </a:solidFill>
              </a:rPr>
              <a:t>Which of the following have relevance in the inspection and test run of a generator?</a:t>
            </a:r>
          </a:p>
          <a:p>
            <a:pPr marL="1188720" lvl="5" indent="-457200">
              <a:buFont typeface="+mj-lt"/>
              <a:buAutoNum type="alphaLcPeriod"/>
            </a:pPr>
            <a:r>
              <a:rPr lang="en-US" sz="1900" dirty="0">
                <a:solidFill>
                  <a:schemeClr val="tx1">
                    <a:lumMod val="65000"/>
                    <a:lumOff val="35000"/>
                  </a:schemeClr>
                </a:solidFill>
              </a:rPr>
              <a:t>Personal protective equipment</a:t>
            </a:r>
          </a:p>
          <a:p>
            <a:pPr marL="1188720" lvl="5" indent="-457200">
              <a:buFont typeface="+mj-lt"/>
              <a:buAutoNum type="alphaLcPeriod"/>
            </a:pPr>
            <a:r>
              <a:rPr lang="en-US" sz="1900" dirty="0">
                <a:solidFill>
                  <a:schemeClr val="tx1">
                    <a:lumMod val="65000"/>
                    <a:lumOff val="35000"/>
                  </a:schemeClr>
                </a:solidFill>
              </a:rPr>
              <a:t>Asbestos precautions</a:t>
            </a:r>
          </a:p>
          <a:p>
            <a:pPr marL="1188720" lvl="5" indent="-457200">
              <a:buFont typeface="+mj-lt"/>
              <a:buAutoNum type="alphaLcPeriod"/>
            </a:pPr>
            <a:r>
              <a:rPr lang="en-US" sz="1900" dirty="0">
                <a:solidFill>
                  <a:schemeClr val="tx1">
                    <a:lumMod val="65000"/>
                    <a:lumOff val="35000"/>
                  </a:schemeClr>
                </a:solidFill>
              </a:rPr>
              <a:t>Hearing </a:t>
            </a:r>
            <a:r>
              <a:rPr lang="en-US" sz="1900" dirty="0" smtClean="0">
                <a:solidFill>
                  <a:schemeClr val="tx1">
                    <a:lumMod val="65000"/>
                    <a:lumOff val="35000"/>
                  </a:schemeClr>
                </a:solidFill>
              </a:rPr>
              <a:t>protection</a:t>
            </a:r>
          </a:p>
          <a:p>
            <a:pPr marL="1188720" lvl="5" indent="-457200">
              <a:buFont typeface="+mj-lt"/>
              <a:buAutoNum type="alphaLcPeriod"/>
            </a:pPr>
            <a:r>
              <a:rPr lang="en-US" sz="1900" dirty="0" smtClean="0">
                <a:solidFill>
                  <a:schemeClr val="tx1">
                    <a:lumMod val="65000"/>
                    <a:lumOff val="35000"/>
                  </a:schemeClr>
                </a:solidFill>
              </a:rPr>
              <a:t>Lock-out </a:t>
            </a:r>
            <a:r>
              <a:rPr lang="en-US" sz="1900" dirty="0">
                <a:solidFill>
                  <a:schemeClr val="tx1">
                    <a:lumMod val="65000"/>
                    <a:lumOff val="35000"/>
                  </a:schemeClr>
                </a:solidFill>
              </a:rPr>
              <a:t>/ Tag-out </a:t>
            </a:r>
            <a:r>
              <a:rPr lang="en-US" sz="1900" dirty="0" smtClean="0">
                <a:solidFill>
                  <a:schemeClr val="tx1">
                    <a:lumMod val="65000"/>
                    <a:lumOff val="35000"/>
                  </a:schemeClr>
                </a:solidFill>
              </a:rPr>
              <a:t>procedures</a:t>
            </a:r>
          </a:p>
          <a:p>
            <a:pPr marL="1188720" lvl="5" indent="-457200">
              <a:buFont typeface="+mj-lt"/>
              <a:buAutoNum type="alphaLcPeriod"/>
            </a:pPr>
            <a:r>
              <a:rPr lang="en-US" sz="1900" dirty="0" smtClean="0">
                <a:solidFill>
                  <a:schemeClr val="tx1">
                    <a:lumMod val="65000"/>
                    <a:lumOff val="35000"/>
                  </a:schemeClr>
                </a:solidFill>
              </a:rPr>
              <a:t>Cleanliness</a:t>
            </a:r>
          </a:p>
          <a:p>
            <a:pPr marL="1188720" lvl="5" indent="-457200">
              <a:buFont typeface="+mj-lt"/>
              <a:buAutoNum type="alphaLcPeriod"/>
            </a:pPr>
            <a:r>
              <a:rPr lang="en-US" sz="1900" dirty="0" smtClean="0">
                <a:solidFill>
                  <a:schemeClr val="tx1">
                    <a:lumMod val="65000"/>
                    <a:lumOff val="35000"/>
                  </a:schemeClr>
                </a:solidFill>
              </a:rPr>
              <a:t>Log books</a:t>
            </a:r>
            <a:endParaRPr lang="en-US" sz="1900" dirty="0">
              <a:solidFill>
                <a:schemeClr val="tx1">
                  <a:lumMod val="65000"/>
                  <a:lumOff val="35000"/>
                </a:schemeClr>
              </a:solidFill>
            </a:endParaRPr>
          </a:p>
        </p:txBody>
      </p:sp>
      <p:sp>
        <p:nvSpPr>
          <p:cNvPr id="5" name="Text Placeholder 4"/>
          <p:cNvSpPr>
            <a:spLocks noGrp="1"/>
          </p:cNvSpPr>
          <p:nvPr>
            <p:ph type="body" sz="quarter" idx="13"/>
          </p:nvPr>
        </p:nvSpPr>
        <p:spPr/>
        <p:txBody>
          <a:bodyPr/>
          <a:lstStyle/>
          <a:p>
            <a:r>
              <a:rPr lang="en-US" dirty="0" smtClean="0"/>
              <a:t>3</a:t>
            </a:r>
            <a:endParaRPr lang="en-US" dirty="0"/>
          </a:p>
        </p:txBody>
      </p:sp>
    </p:spTree>
    <p:custDataLst>
      <p:tags r:id="rId1"/>
    </p:custDataLst>
    <p:extLst>
      <p:ext uri="{BB962C8B-B14F-4D97-AF65-F5344CB8AC3E}">
        <p14:creationId xmlns:p14="http://schemas.microsoft.com/office/powerpoint/2010/main" xmlns="" val="3308578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5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50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50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50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p:stCondLst>
                              <p:cond delay="11000"/>
                            </p:stCondLst>
                            <p:childTnLst>
                              <p:par>
                                <p:cTn id="49" presetID="10" presetClass="entr" presetSubtype="0" fill="hold" grpId="0" nodeType="afterEffect">
                                  <p:stCondLst>
                                    <p:cond delay="50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par>
                          <p:cTn id="52" fill="hold">
                            <p:stCondLst>
                              <p:cond delay="12000"/>
                            </p:stCondLst>
                            <p:childTnLst>
                              <p:par>
                                <p:cTn id="53" presetID="10" presetClass="entr" presetSubtype="0" fill="hold" grpId="0" nodeType="afterEffect">
                                  <p:stCondLst>
                                    <p:cond delay="50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934"/>
            <a:ext cx="4114801" cy="1347995"/>
          </a:xfrm>
        </p:spPr>
        <p:txBody>
          <a:bodyPr/>
          <a:lstStyle/>
          <a:p>
            <a:pPr algn="l"/>
            <a:r>
              <a:rPr lang="en-US" dirty="0" smtClean="0"/>
              <a:t>Prestart Check:</a:t>
            </a:r>
            <a:endParaRPr lang="en-US" sz="3600" b="0" i="1" dirty="0"/>
          </a:p>
        </p:txBody>
      </p:sp>
      <p:sp>
        <p:nvSpPr>
          <p:cNvPr id="3" name="Content Placeholder 2"/>
          <p:cNvSpPr>
            <a:spLocks noGrp="1"/>
          </p:cNvSpPr>
          <p:nvPr>
            <p:ph idx="1"/>
          </p:nvPr>
        </p:nvSpPr>
        <p:spPr>
          <a:xfrm>
            <a:off x="914400" y="1828800"/>
            <a:ext cx="3505200" cy="4343400"/>
          </a:xfrm>
        </p:spPr>
        <p:txBody>
          <a:bodyPr/>
          <a:lstStyle/>
          <a:p>
            <a:pPr marL="457200" indent="-457200">
              <a:spcBef>
                <a:spcPts val="600"/>
              </a:spcBef>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Make sure the level is in the safe operational zone or range</a:t>
            </a:r>
          </a:p>
          <a:p>
            <a:pPr marL="457200" indent="-457200">
              <a:spcBef>
                <a:spcPts val="600"/>
              </a:spcBef>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Change the oil annually or after an extended operational period</a:t>
            </a:r>
          </a:p>
          <a:p>
            <a:pPr marL="457200" indent="-457200">
              <a:spcBef>
                <a:spcPts val="600"/>
              </a:spcBef>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It’s cheaper to change the oil than to have the engine replaced</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30</a:t>
            </a:r>
            <a:endParaRPr lang="en-US" dirty="0"/>
          </a:p>
        </p:txBody>
      </p:sp>
      <p:pic>
        <p:nvPicPr>
          <p:cNvPr id="6" name="Picture 7" descr="P3010011"/>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1232" r="1232"/>
          <a:stretch>
            <a:fillRect/>
          </a:stretch>
        </p:blipFill>
        <p:spPr/>
      </p:pic>
      <p:pic>
        <p:nvPicPr>
          <p:cNvPr id="7"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9" name="Rectangle 8"/>
          <p:cNvSpPr/>
          <p:nvPr/>
        </p:nvSpPr>
        <p:spPr>
          <a:xfrm>
            <a:off x="923264" y="925033"/>
            <a:ext cx="4572000" cy="615553"/>
          </a:xfrm>
          <a:prstGeom prst="rect">
            <a:avLst/>
          </a:prstGeom>
        </p:spPr>
        <p:txBody>
          <a:bodyPr>
            <a:spAutoFit/>
          </a:bodyPr>
          <a:lstStyle/>
          <a:p>
            <a:r>
              <a:rPr lang="en-US" sz="3400" b="1" i="1" kern="0" dirty="0">
                <a:solidFill>
                  <a:srgbClr val="F49300"/>
                </a:solidFill>
                <a:latin typeface="Arial Narrow" panose="020B0606020202030204" pitchFamily="34" charset="0"/>
              </a:rPr>
              <a:t>Check </a:t>
            </a:r>
            <a:r>
              <a:rPr lang="en-US" sz="3400" b="1" i="1" kern="0" dirty="0" smtClean="0">
                <a:solidFill>
                  <a:srgbClr val="F49300"/>
                </a:solidFill>
                <a:latin typeface="Arial Narrow" panose="020B0606020202030204" pitchFamily="34" charset="0"/>
              </a:rPr>
              <a:t>engine oil</a:t>
            </a:r>
            <a:endParaRPr lang="en-US" dirty="0"/>
          </a:p>
        </p:txBody>
      </p:sp>
    </p:spTree>
    <p:custDataLst>
      <p:tags r:id="rId1"/>
    </p:custDataLst>
    <p:extLst>
      <p:ext uri="{BB962C8B-B14F-4D97-AF65-F5344CB8AC3E}">
        <p14:creationId xmlns:p14="http://schemas.microsoft.com/office/powerpoint/2010/main" xmlns="" val="3531861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585" y="54934"/>
            <a:ext cx="4568589" cy="1347995"/>
          </a:xfrm>
        </p:spPr>
        <p:txBody>
          <a:bodyPr/>
          <a:lstStyle/>
          <a:p>
            <a:pPr algn="l"/>
            <a:r>
              <a:rPr lang="en-US" dirty="0" smtClean="0">
                <a:solidFill>
                  <a:schemeClr val="tx1">
                    <a:lumMod val="50000"/>
                    <a:lumOff val="50000"/>
                  </a:schemeClr>
                </a:solidFill>
              </a:rPr>
              <a:t>Prestart Check:</a:t>
            </a:r>
            <a:endParaRPr lang="en-US" sz="2800" i="1" dirty="0">
              <a:solidFill>
                <a:schemeClr val="tx1">
                  <a:lumMod val="50000"/>
                  <a:lumOff val="50000"/>
                </a:schemeClr>
              </a:solidFill>
            </a:endParaRPr>
          </a:p>
        </p:txBody>
      </p:sp>
      <p:sp>
        <p:nvSpPr>
          <p:cNvPr id="3" name="Content Placeholder 2"/>
          <p:cNvSpPr>
            <a:spLocks noGrp="1"/>
          </p:cNvSpPr>
          <p:nvPr>
            <p:ph idx="1"/>
          </p:nvPr>
        </p:nvSpPr>
        <p:spPr>
          <a:xfrm>
            <a:off x="4572000" y="2440168"/>
            <a:ext cx="4117328" cy="3841900"/>
          </a:xfrm>
        </p:spPr>
        <p:txBody>
          <a:bodyPr/>
          <a:lstStyle/>
          <a:p>
            <a:pPr marL="457200" indent="-457200">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Check for sound hose connections</a:t>
            </a:r>
          </a:p>
          <a:p>
            <a:pPr marL="457200" indent="-457200">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Examine each for dry rotting or cracking</a:t>
            </a:r>
          </a:p>
          <a:p>
            <a:pPr marL="457200" indent="-457200">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Check for leaks</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31</a:t>
            </a:r>
            <a:endParaRPr lang="en-US" dirty="0"/>
          </a:p>
        </p:txBody>
      </p:sp>
      <p:pic>
        <p:nvPicPr>
          <p:cNvPr id="6" name="Picture 6" descr="P3010010"/>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12461" r="12461"/>
          <a:stretch>
            <a:fillRect/>
          </a:stretch>
        </p:blipFill>
        <p:spPr/>
      </p:pic>
      <p:pic>
        <p:nvPicPr>
          <p:cNvPr id="7"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8" name="Rectangle 7"/>
          <p:cNvSpPr/>
          <p:nvPr/>
        </p:nvSpPr>
        <p:spPr>
          <a:xfrm>
            <a:off x="4485167" y="925033"/>
            <a:ext cx="4125433" cy="1138773"/>
          </a:xfrm>
          <a:prstGeom prst="rect">
            <a:avLst/>
          </a:prstGeom>
        </p:spPr>
        <p:txBody>
          <a:bodyPr wrap="square">
            <a:spAutoFit/>
          </a:bodyPr>
          <a:lstStyle/>
          <a:p>
            <a:r>
              <a:rPr lang="en-US" sz="3400" b="1" i="1" kern="0" dirty="0">
                <a:solidFill>
                  <a:srgbClr val="F49300"/>
                </a:solidFill>
                <a:latin typeface="Arial Narrow" panose="020B0606020202030204" pitchFamily="34" charset="0"/>
              </a:rPr>
              <a:t>Check </a:t>
            </a:r>
            <a:r>
              <a:rPr lang="en-US" sz="3400" b="1" i="1" kern="0" dirty="0" smtClean="0">
                <a:solidFill>
                  <a:srgbClr val="F49300"/>
                </a:solidFill>
                <a:latin typeface="Arial Narrow" panose="020B0606020202030204" pitchFamily="34" charset="0"/>
              </a:rPr>
              <a:t>hoses and clamps</a:t>
            </a:r>
            <a:endParaRPr lang="en-US" dirty="0"/>
          </a:p>
        </p:txBody>
      </p:sp>
      <p:cxnSp>
        <p:nvCxnSpPr>
          <p:cNvPr id="9" name="Straight Connector 8"/>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370645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Prestart Check:</a:t>
            </a:r>
            <a:endParaRPr lang="en-US" i="1" dirty="0"/>
          </a:p>
        </p:txBody>
      </p:sp>
      <p:sp>
        <p:nvSpPr>
          <p:cNvPr id="3" name="Content Placeholder 2"/>
          <p:cNvSpPr>
            <a:spLocks noGrp="1"/>
          </p:cNvSpPr>
          <p:nvPr>
            <p:ph idx="1"/>
          </p:nvPr>
        </p:nvSpPr>
        <p:spPr>
          <a:xfrm>
            <a:off x="1143000" y="1828800"/>
            <a:ext cx="7543800" cy="4227575"/>
          </a:xfrm>
        </p:spPr>
        <p:txBody>
          <a:bodyPr/>
          <a:lstStyle/>
          <a:p>
            <a:pPr marL="457200">
              <a:spcAft>
                <a:spcPts val="1200"/>
              </a:spcAft>
            </a:pPr>
            <a:r>
              <a:rPr lang="en-US" sz="2200" b="1" dirty="0" smtClean="0">
                <a:solidFill>
                  <a:schemeClr val="tx1"/>
                </a:solidFill>
              </a:rPr>
              <a:t>Stop!</a:t>
            </a:r>
            <a:r>
              <a:rPr lang="en-US" sz="2200" dirty="0" smtClean="0">
                <a:solidFill>
                  <a:schemeClr val="tx1"/>
                </a:solidFill>
              </a:rPr>
              <a:t> </a:t>
            </a:r>
            <a:r>
              <a:rPr lang="en-US" dirty="0">
                <a:solidFill>
                  <a:schemeClr val="tx1"/>
                </a:solidFill>
              </a:rPr>
              <a:t>Recheck that the generator cannot come on </a:t>
            </a:r>
            <a:r>
              <a:rPr lang="en-US" dirty="0" smtClean="0">
                <a:solidFill>
                  <a:schemeClr val="tx1"/>
                </a:solidFill>
              </a:rPr>
              <a:t>automatically </a:t>
            </a:r>
            <a:r>
              <a:rPr lang="en-US" u="sng" dirty="0" smtClean="0">
                <a:solidFill>
                  <a:schemeClr val="tx1"/>
                </a:solidFill>
              </a:rPr>
              <a:t>before </a:t>
            </a:r>
            <a:r>
              <a:rPr lang="en-US" u="sng" dirty="0">
                <a:solidFill>
                  <a:schemeClr val="tx1"/>
                </a:solidFill>
              </a:rPr>
              <a:t>you continue</a:t>
            </a:r>
            <a:r>
              <a:rPr lang="en-US" dirty="0" smtClean="0">
                <a:solidFill>
                  <a:schemeClr val="tx1"/>
                </a:solidFill>
              </a:rPr>
              <a:t>. </a:t>
            </a:r>
            <a:r>
              <a:rPr lang="en-US" b="1" i="1" dirty="0" smtClean="0">
                <a:solidFill>
                  <a:schemeClr val="tx1"/>
                </a:solidFill>
              </a:rPr>
              <a:t>Do </a:t>
            </a:r>
            <a:r>
              <a:rPr lang="en-US" b="1" i="1" dirty="0">
                <a:solidFill>
                  <a:schemeClr val="tx1"/>
                </a:solidFill>
              </a:rPr>
              <a:t>not </a:t>
            </a:r>
            <a:r>
              <a:rPr lang="en-US" dirty="0">
                <a:solidFill>
                  <a:schemeClr val="tx1"/>
                </a:solidFill>
              </a:rPr>
              <a:t>place your hand near the fan or the fan belt until you do so</a:t>
            </a:r>
            <a:r>
              <a:rPr lang="en-US" dirty="0" smtClean="0">
                <a:solidFill>
                  <a:schemeClr val="tx1"/>
                </a:solidFill>
              </a:rPr>
              <a:t>.</a:t>
            </a:r>
            <a:endParaRPr lang="en-US" sz="2200" dirty="0" smtClean="0">
              <a:solidFill>
                <a:schemeClr val="tx1"/>
              </a:solidFill>
            </a:endParaRPr>
          </a:p>
          <a:p>
            <a:pPr marL="457200">
              <a:spcAft>
                <a:spcPts val="1200"/>
              </a:spcAft>
            </a:pPr>
            <a:r>
              <a:rPr lang="en-US" dirty="0">
                <a:solidFill>
                  <a:schemeClr val="tx1"/>
                </a:solidFill>
              </a:rPr>
              <a:t>On the belts check for</a:t>
            </a:r>
            <a:r>
              <a:rPr lang="en-US" dirty="0" smtClean="0">
                <a:solidFill>
                  <a:schemeClr val="tx1"/>
                </a:solidFill>
              </a:rPr>
              <a:t>:</a:t>
            </a:r>
            <a:endParaRPr lang="en-US" sz="2200" dirty="0" smtClean="0">
              <a:solidFill>
                <a:schemeClr val="tx1"/>
              </a:solidFill>
            </a:endParaRPr>
          </a:p>
          <a:p>
            <a:pPr marL="1097280" indent="-342900">
              <a:buClr>
                <a:schemeClr val="accent1"/>
              </a:buClr>
              <a:buFont typeface="Wingdings" panose="05000000000000000000" pitchFamily="2" charset="2"/>
              <a:buChar char="ü"/>
            </a:pPr>
            <a:r>
              <a:rPr lang="en-US" dirty="0" smtClean="0">
                <a:solidFill>
                  <a:schemeClr val="tx1">
                    <a:lumMod val="50000"/>
                    <a:lumOff val="50000"/>
                  </a:schemeClr>
                </a:solidFill>
              </a:rPr>
              <a:t>Dry </a:t>
            </a:r>
            <a:r>
              <a:rPr lang="en-US" dirty="0">
                <a:solidFill>
                  <a:schemeClr val="tx1">
                    <a:lumMod val="50000"/>
                    <a:lumOff val="50000"/>
                  </a:schemeClr>
                </a:solidFill>
              </a:rPr>
              <a:t>rot</a:t>
            </a:r>
          </a:p>
          <a:p>
            <a:pPr marL="1097280" indent="-342900">
              <a:buClr>
                <a:schemeClr val="accent1"/>
              </a:buClr>
              <a:buFont typeface="Wingdings" panose="05000000000000000000" pitchFamily="2" charset="2"/>
              <a:buChar char="ü"/>
            </a:pPr>
            <a:r>
              <a:rPr lang="en-US" dirty="0" smtClean="0">
                <a:solidFill>
                  <a:schemeClr val="tx1">
                    <a:lumMod val="50000"/>
                    <a:lumOff val="50000"/>
                  </a:schemeClr>
                </a:solidFill>
              </a:rPr>
              <a:t>Cracking</a:t>
            </a:r>
            <a:endParaRPr lang="en-US" dirty="0">
              <a:solidFill>
                <a:schemeClr val="tx1">
                  <a:lumMod val="50000"/>
                  <a:lumOff val="50000"/>
                </a:schemeClr>
              </a:solidFill>
            </a:endParaRPr>
          </a:p>
          <a:p>
            <a:pPr marL="1097280" indent="-342900">
              <a:buClr>
                <a:schemeClr val="accent1"/>
              </a:buClr>
              <a:buFont typeface="Wingdings" panose="05000000000000000000" pitchFamily="2" charset="2"/>
              <a:buChar char="ü"/>
            </a:pPr>
            <a:r>
              <a:rPr lang="en-US" dirty="0" smtClean="0">
                <a:solidFill>
                  <a:schemeClr val="tx1">
                    <a:lumMod val="50000"/>
                    <a:lumOff val="50000"/>
                  </a:schemeClr>
                </a:solidFill>
              </a:rPr>
              <a:t>Looseness</a:t>
            </a:r>
            <a:endParaRPr lang="en-US" dirty="0">
              <a:solidFill>
                <a:schemeClr val="tx1">
                  <a:lumMod val="50000"/>
                  <a:lumOff val="50000"/>
                </a:schemeClr>
              </a:solidFill>
            </a:endParaRPr>
          </a:p>
          <a:p>
            <a:pPr marL="1097280" indent="-342900">
              <a:buClr>
                <a:schemeClr val="accent1"/>
              </a:buClr>
              <a:buFont typeface="Wingdings" panose="05000000000000000000" pitchFamily="2" charset="2"/>
              <a:buChar char="ü"/>
            </a:pPr>
            <a:r>
              <a:rPr lang="en-US" dirty="0" smtClean="0">
                <a:solidFill>
                  <a:schemeClr val="tx1">
                    <a:lumMod val="50000"/>
                    <a:lumOff val="50000"/>
                  </a:schemeClr>
                </a:solidFill>
              </a:rPr>
              <a:t>Proper </a:t>
            </a:r>
            <a:r>
              <a:rPr lang="en-US" dirty="0">
                <a:solidFill>
                  <a:schemeClr val="tx1">
                    <a:lumMod val="50000"/>
                    <a:lumOff val="50000"/>
                  </a:schemeClr>
                </a:solidFill>
              </a:rPr>
              <a:t>adjustment</a:t>
            </a:r>
          </a:p>
          <a:p>
            <a:pPr marL="1097280" indent="-342900">
              <a:buClr>
                <a:schemeClr val="accent1"/>
              </a:buClr>
              <a:buFont typeface="Wingdings" panose="05000000000000000000" pitchFamily="2" charset="2"/>
              <a:buChar char="ü"/>
            </a:pPr>
            <a:r>
              <a:rPr lang="en-US" dirty="0" smtClean="0">
                <a:solidFill>
                  <a:schemeClr val="tx1">
                    <a:lumMod val="50000"/>
                    <a:lumOff val="50000"/>
                  </a:schemeClr>
                </a:solidFill>
              </a:rPr>
              <a:t>Worn </a:t>
            </a:r>
            <a:r>
              <a:rPr lang="en-US" dirty="0">
                <a:solidFill>
                  <a:schemeClr val="tx1">
                    <a:lumMod val="50000"/>
                    <a:lumOff val="50000"/>
                  </a:schemeClr>
                </a:solidFill>
              </a:rPr>
              <a:t>or frayed </a:t>
            </a:r>
            <a:r>
              <a:rPr lang="en-US" dirty="0" smtClean="0">
                <a:solidFill>
                  <a:schemeClr val="tx1">
                    <a:lumMod val="50000"/>
                    <a:lumOff val="50000"/>
                  </a:schemeClr>
                </a:solidFill>
              </a:rPr>
              <a:t>areas</a:t>
            </a:r>
            <a:endParaRPr lang="en-US" sz="2200" dirty="0">
              <a:solidFill>
                <a:schemeClr val="tx1">
                  <a:lumMod val="50000"/>
                  <a:lumOff val="50000"/>
                </a:schemeClr>
              </a:solidFill>
            </a:endParaRPr>
          </a:p>
        </p:txBody>
      </p:sp>
      <p:sp>
        <p:nvSpPr>
          <p:cNvPr id="4" name="Text Placeholder 3"/>
          <p:cNvSpPr>
            <a:spLocks noGrp="1"/>
          </p:cNvSpPr>
          <p:nvPr>
            <p:ph type="body" sz="quarter" idx="13"/>
          </p:nvPr>
        </p:nvSpPr>
        <p:spPr/>
        <p:txBody>
          <a:bodyPr/>
          <a:lstStyle/>
          <a:p>
            <a:r>
              <a:rPr lang="en-US" dirty="0" smtClean="0"/>
              <a:t>32</a:t>
            </a:r>
            <a:endParaRPr lang="en-US" dirty="0"/>
          </a:p>
        </p:txBody>
      </p:sp>
      <p:sp>
        <p:nvSpPr>
          <p:cNvPr id="7" name="Content Placeholder 6"/>
          <p:cNvSpPr>
            <a:spLocks noGrp="1"/>
          </p:cNvSpPr>
          <p:nvPr>
            <p:ph idx="14"/>
          </p:nvPr>
        </p:nvSpPr>
        <p:spPr/>
        <p:txBody>
          <a:bodyPr/>
          <a:lstStyle/>
          <a:p>
            <a:r>
              <a:rPr lang="en-US" dirty="0" smtClean="0"/>
              <a:t>Check fan belts</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940387" y="1851452"/>
            <a:ext cx="580277" cy="5869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3564184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Prestart Check:</a:t>
            </a:r>
            <a:endParaRPr lang="en-US" sz="2800" i="1" dirty="0"/>
          </a:p>
        </p:txBody>
      </p:sp>
      <p:sp>
        <p:nvSpPr>
          <p:cNvPr id="3" name="Content Placeholder 2"/>
          <p:cNvSpPr>
            <a:spLocks noGrp="1"/>
          </p:cNvSpPr>
          <p:nvPr>
            <p:ph idx="1"/>
          </p:nvPr>
        </p:nvSpPr>
        <p:spPr/>
        <p:txBody>
          <a:bodyPr/>
          <a:lstStyle/>
          <a:p>
            <a:pPr marL="457200" indent="-457200">
              <a:spcAft>
                <a:spcPts val="1200"/>
              </a:spcAft>
              <a:buClr>
                <a:schemeClr val="accent1"/>
              </a:buClr>
              <a:buFont typeface="Wingdings" panose="05000000000000000000" pitchFamily="2" charset="2"/>
              <a:buChar char="ü"/>
            </a:pPr>
            <a:r>
              <a:rPr lang="en-US" dirty="0" smtClean="0">
                <a:solidFill>
                  <a:schemeClr val="tx1">
                    <a:lumMod val="50000"/>
                    <a:lumOff val="50000"/>
                  </a:schemeClr>
                </a:solidFill>
              </a:rPr>
              <a:t>Look for any sign of fluids on the floor under the hoses and connections</a:t>
            </a:r>
          </a:p>
          <a:p>
            <a:pPr marL="457200" indent="-457200">
              <a:buClr>
                <a:schemeClr val="accent1"/>
              </a:buClr>
              <a:buFont typeface="Wingdings" panose="05000000000000000000" pitchFamily="2" charset="2"/>
              <a:buChar char="ü"/>
            </a:pPr>
            <a:r>
              <a:rPr lang="en-US" dirty="0" smtClean="0">
                <a:solidFill>
                  <a:schemeClr val="tx1">
                    <a:lumMod val="50000"/>
                    <a:lumOff val="50000"/>
                  </a:schemeClr>
                </a:solidFill>
              </a:rPr>
              <a:t>If it is an outdoor generator check the structure for:</a:t>
            </a:r>
          </a:p>
          <a:p>
            <a:pPr marL="1005840" lvl="2" indent="-457200">
              <a:buClr>
                <a:schemeClr val="accent1"/>
              </a:buClr>
              <a:buFont typeface="Arial" panose="020B0604020202020204" pitchFamily="34" charset="0"/>
              <a:buChar char="•"/>
            </a:pPr>
            <a:r>
              <a:rPr lang="en-US" dirty="0" smtClean="0"/>
              <a:t>Leaky roof</a:t>
            </a:r>
          </a:p>
          <a:p>
            <a:pPr marL="1005840" lvl="2" indent="-457200">
              <a:buClr>
                <a:schemeClr val="accent1"/>
              </a:buClr>
              <a:buFont typeface="Arial" panose="020B0604020202020204" pitchFamily="34" charset="0"/>
              <a:buChar char="•"/>
            </a:pPr>
            <a:r>
              <a:rPr lang="en-US" dirty="0" smtClean="0"/>
              <a:t>Dampers not closing</a:t>
            </a:r>
          </a:p>
          <a:p>
            <a:pPr marL="1005840" lvl="2" indent="-457200">
              <a:buClr>
                <a:schemeClr val="accent1"/>
              </a:buClr>
              <a:buFont typeface="Arial" panose="020B0604020202020204" pitchFamily="34" charset="0"/>
              <a:buChar char="•"/>
            </a:pPr>
            <a:r>
              <a:rPr lang="en-US" dirty="0" smtClean="0"/>
              <a:t>Good seals on doors</a:t>
            </a:r>
            <a:endParaRPr lang="en-US" dirty="0"/>
          </a:p>
        </p:txBody>
      </p:sp>
      <p:sp>
        <p:nvSpPr>
          <p:cNvPr id="4" name="Text Placeholder 3"/>
          <p:cNvSpPr>
            <a:spLocks noGrp="1"/>
          </p:cNvSpPr>
          <p:nvPr>
            <p:ph type="body" sz="quarter" idx="13"/>
          </p:nvPr>
        </p:nvSpPr>
        <p:spPr/>
        <p:txBody>
          <a:bodyPr/>
          <a:lstStyle/>
          <a:p>
            <a:r>
              <a:rPr lang="en-US" dirty="0" smtClean="0"/>
              <a:t>33</a:t>
            </a:r>
            <a:endParaRPr lang="en-US" dirty="0"/>
          </a:p>
        </p:txBody>
      </p:sp>
      <p:sp>
        <p:nvSpPr>
          <p:cNvPr id="6" name="Content Placeholder 5"/>
          <p:cNvSpPr>
            <a:spLocks noGrp="1"/>
          </p:cNvSpPr>
          <p:nvPr>
            <p:ph idx="14"/>
          </p:nvPr>
        </p:nvSpPr>
        <p:spPr/>
        <p:txBody>
          <a:bodyPr/>
          <a:lstStyle/>
          <a:p>
            <a:r>
              <a:rPr lang="en-US" dirty="0" smtClean="0"/>
              <a:t>Check for leaks around generator</a:t>
            </a:r>
            <a:endParaRPr lang="en-US" dirty="0"/>
          </a:p>
        </p:txBody>
      </p:sp>
      <p:pic>
        <p:nvPicPr>
          <p:cNvPr id="5" name="Picture Placeholder 1"/>
          <p:cNvPicPr>
            <a:picLocks noChangeAspect="1"/>
          </p:cNvPicPr>
          <p:nvPr/>
        </p:nvPicPr>
        <p:blipFill rotWithShape="1">
          <a:blip r:embed="rId4"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1290325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5" y="54934"/>
            <a:ext cx="4492446" cy="1347995"/>
          </a:xfrm>
        </p:spPr>
        <p:txBody>
          <a:bodyPr/>
          <a:lstStyle/>
          <a:p>
            <a:pPr algn="l"/>
            <a:r>
              <a:rPr lang="en-US" dirty="0" smtClean="0"/>
              <a:t>Prestart Check:</a:t>
            </a:r>
            <a:endParaRPr lang="en-US" sz="3200" b="0" i="1" dirty="0"/>
          </a:p>
        </p:txBody>
      </p:sp>
      <p:sp>
        <p:nvSpPr>
          <p:cNvPr id="3" name="Content Placeholder 2"/>
          <p:cNvSpPr>
            <a:spLocks noGrp="1"/>
          </p:cNvSpPr>
          <p:nvPr>
            <p:ph idx="1"/>
          </p:nvPr>
        </p:nvSpPr>
        <p:spPr>
          <a:xfrm>
            <a:off x="903767" y="1828800"/>
            <a:ext cx="3363433" cy="4343400"/>
          </a:xfrm>
        </p:spPr>
        <p:txBody>
          <a:bodyPr/>
          <a:lstStyle/>
          <a:p>
            <a:pPr marL="457200" indent="-457200">
              <a:spcAft>
                <a:spcPts val="1200"/>
              </a:spcAft>
              <a:buClr>
                <a:schemeClr val="accent1"/>
              </a:buClr>
              <a:buSzPct val="105000"/>
              <a:buFont typeface="Wingdings" panose="05000000000000000000" pitchFamily="2" charset="2"/>
              <a:buChar char="ü"/>
            </a:pPr>
            <a:r>
              <a:rPr lang="en-US" sz="2200" dirty="0" smtClean="0">
                <a:solidFill>
                  <a:schemeClr val="tx1">
                    <a:lumMod val="50000"/>
                    <a:lumOff val="50000"/>
                  </a:schemeClr>
                </a:solidFill>
              </a:rPr>
              <a:t>Check and ensure that the fuel tank is topped off monthly</a:t>
            </a:r>
          </a:p>
          <a:p>
            <a:pPr marL="457200" indent="-457200">
              <a:spcAft>
                <a:spcPts val="1200"/>
              </a:spcAft>
              <a:buClr>
                <a:schemeClr val="accent1"/>
              </a:buClr>
              <a:buSzPct val="105000"/>
              <a:buFont typeface="Wingdings" panose="05000000000000000000" pitchFamily="2" charset="2"/>
              <a:buChar char="ü"/>
            </a:pPr>
            <a:r>
              <a:rPr lang="en-US" sz="2200" dirty="0" smtClean="0">
                <a:solidFill>
                  <a:schemeClr val="tx1">
                    <a:lumMod val="50000"/>
                    <a:lumOff val="50000"/>
                  </a:schemeClr>
                </a:solidFill>
              </a:rPr>
              <a:t>Make sure that the vent line is free of obstructions</a:t>
            </a:r>
          </a:p>
          <a:p>
            <a:pPr marL="457200" indent="-457200">
              <a:buClr>
                <a:schemeClr val="accent1"/>
              </a:buClr>
              <a:buSzPct val="105000"/>
              <a:buFont typeface="Wingdings" panose="05000000000000000000" pitchFamily="2" charset="2"/>
              <a:buChar char="ü"/>
            </a:pPr>
            <a:r>
              <a:rPr lang="en-US" sz="2200" dirty="0" smtClean="0">
                <a:solidFill>
                  <a:schemeClr val="tx1">
                    <a:lumMod val="50000"/>
                    <a:lumOff val="50000"/>
                  </a:schemeClr>
                </a:solidFill>
              </a:rPr>
              <a:t>Make sure that the fill and vent lines are of the same size</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34</a:t>
            </a:r>
            <a:endParaRPr lang="en-US" dirty="0"/>
          </a:p>
        </p:txBody>
      </p:sp>
      <p:pic>
        <p:nvPicPr>
          <p:cNvPr id="6" name="Picture 7" descr="P2270007"/>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748" r="748"/>
          <a:stretch>
            <a:fillRect/>
          </a:stretch>
        </p:blipFill>
        <p:spPr/>
      </p:pic>
      <p:pic>
        <p:nvPicPr>
          <p:cNvPr id="7"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8" name="Rectangle 7"/>
          <p:cNvSpPr/>
          <p:nvPr/>
        </p:nvSpPr>
        <p:spPr>
          <a:xfrm>
            <a:off x="923264" y="925033"/>
            <a:ext cx="4572000" cy="615553"/>
          </a:xfrm>
          <a:prstGeom prst="rect">
            <a:avLst/>
          </a:prstGeom>
        </p:spPr>
        <p:txBody>
          <a:bodyPr>
            <a:spAutoFit/>
          </a:bodyPr>
          <a:lstStyle/>
          <a:p>
            <a:r>
              <a:rPr lang="en-US" sz="3400" b="1" i="1" kern="0" dirty="0">
                <a:solidFill>
                  <a:srgbClr val="F49300"/>
                </a:solidFill>
                <a:latin typeface="Arial Narrow" panose="020B0606020202030204" pitchFamily="34" charset="0"/>
              </a:rPr>
              <a:t>Check </a:t>
            </a:r>
            <a:r>
              <a:rPr lang="en-US" sz="3400" b="1" i="1" kern="0" dirty="0" smtClean="0">
                <a:solidFill>
                  <a:srgbClr val="F49300"/>
                </a:solidFill>
                <a:latin typeface="Arial Narrow" panose="020B0606020202030204" pitchFamily="34" charset="0"/>
              </a:rPr>
              <a:t>fuel tank level</a:t>
            </a:r>
            <a:endParaRPr lang="en-US" dirty="0"/>
          </a:p>
        </p:txBody>
      </p:sp>
    </p:spTree>
    <p:custDataLst>
      <p:tags r:id="rId1"/>
    </p:custDataLst>
    <p:extLst>
      <p:ext uri="{BB962C8B-B14F-4D97-AF65-F5344CB8AC3E}">
        <p14:creationId xmlns:p14="http://schemas.microsoft.com/office/powerpoint/2010/main" xmlns="" val="3275304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585" y="54934"/>
            <a:ext cx="4568589" cy="1347995"/>
          </a:xfrm>
        </p:spPr>
        <p:txBody>
          <a:bodyPr/>
          <a:lstStyle/>
          <a:p>
            <a:pPr algn="l"/>
            <a:r>
              <a:rPr lang="en-US" dirty="0" smtClean="0">
                <a:solidFill>
                  <a:schemeClr val="tx1">
                    <a:lumMod val="50000"/>
                    <a:lumOff val="50000"/>
                  </a:schemeClr>
                </a:solidFill>
              </a:rPr>
              <a:t>Prestart Check:</a:t>
            </a:r>
            <a:endParaRPr lang="en-US" i="1" dirty="0">
              <a:solidFill>
                <a:schemeClr val="tx1">
                  <a:lumMod val="50000"/>
                  <a:lumOff val="50000"/>
                </a:schemeClr>
              </a:solidFill>
            </a:endParaRPr>
          </a:p>
        </p:txBody>
      </p:sp>
      <p:sp>
        <p:nvSpPr>
          <p:cNvPr id="3" name="Content Placeholder 2"/>
          <p:cNvSpPr>
            <a:spLocks noGrp="1"/>
          </p:cNvSpPr>
          <p:nvPr>
            <p:ph idx="1"/>
          </p:nvPr>
        </p:nvSpPr>
        <p:spPr>
          <a:xfrm>
            <a:off x="4486936" y="2013100"/>
            <a:ext cx="4123664" cy="3657599"/>
          </a:xfrm>
        </p:spPr>
        <p:txBody>
          <a:bodyPr anchor="t"/>
          <a:lstStyle/>
          <a:p>
            <a:r>
              <a:rPr lang="en-US" sz="2200" dirty="0" smtClean="0">
                <a:solidFill>
                  <a:schemeClr val="tx1">
                    <a:lumMod val="50000"/>
                    <a:lumOff val="50000"/>
                  </a:schemeClr>
                </a:solidFill>
              </a:rPr>
              <a:t>If your generator has fuel separators, drain them down to ensure that there is no water and/or sediment in them prior to starting the engine.</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35</a:t>
            </a:r>
            <a:endParaRPr lang="en-US" dirty="0"/>
          </a:p>
        </p:txBody>
      </p:sp>
      <p:pic>
        <p:nvPicPr>
          <p:cNvPr id="6" name="Picture 6" descr="P3010009"/>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12461" r="12461"/>
          <a:stretch>
            <a:fillRect/>
          </a:stretch>
        </p:blipFill>
        <p:spPr/>
      </p:pic>
      <p:pic>
        <p:nvPicPr>
          <p:cNvPr id="7" name="Picture Placeholder 1"/>
          <p:cNvPicPr>
            <a:picLocks noChangeAspect="1"/>
          </p:cNvPicPr>
          <p:nvPr/>
        </p:nvPicPr>
        <p:blipFill rotWithShape="1">
          <a:blip r:embed="rId5"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
        <p:nvSpPr>
          <p:cNvPr id="8" name="Rectangle 7"/>
          <p:cNvSpPr/>
          <p:nvPr/>
        </p:nvSpPr>
        <p:spPr>
          <a:xfrm>
            <a:off x="4485167" y="925033"/>
            <a:ext cx="4125433" cy="615553"/>
          </a:xfrm>
          <a:prstGeom prst="rect">
            <a:avLst/>
          </a:prstGeom>
        </p:spPr>
        <p:txBody>
          <a:bodyPr wrap="square">
            <a:spAutoFit/>
          </a:bodyPr>
          <a:lstStyle/>
          <a:p>
            <a:r>
              <a:rPr lang="en-US" sz="3400" b="1" i="1" kern="0" dirty="0">
                <a:solidFill>
                  <a:srgbClr val="F49300"/>
                </a:solidFill>
                <a:latin typeface="Arial Narrow" panose="020B0606020202030204" pitchFamily="34" charset="0"/>
              </a:rPr>
              <a:t>Check </a:t>
            </a:r>
            <a:r>
              <a:rPr lang="en-US" sz="3400" b="1" i="1" kern="0" dirty="0" smtClean="0">
                <a:solidFill>
                  <a:srgbClr val="F49300"/>
                </a:solidFill>
                <a:latin typeface="Arial Narrow" panose="020B0606020202030204" pitchFamily="34" charset="0"/>
              </a:rPr>
              <a:t>fuel system</a:t>
            </a:r>
            <a:endParaRPr lang="en-US" dirty="0"/>
          </a:p>
        </p:txBody>
      </p:sp>
      <p:cxnSp>
        <p:nvCxnSpPr>
          <p:cNvPr id="9" name="Straight Connector 8"/>
          <p:cNvCxnSpPr/>
          <p:nvPr/>
        </p:nvCxnSpPr>
        <p:spPr>
          <a:xfrm>
            <a:off x="4572000" y="1676400"/>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242009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36</a:t>
            </a:r>
            <a:endParaRPr lang="en-US" dirty="0"/>
          </a:p>
        </p:txBody>
      </p:sp>
      <p:sp>
        <p:nvSpPr>
          <p:cNvPr id="7" name="Title 1"/>
          <p:cNvSpPr txBox="1">
            <a:spLocks/>
          </p:cNvSpPr>
          <p:nvPr/>
        </p:nvSpPr>
        <p:spPr>
          <a:xfrm>
            <a:off x="5066221" y="467833"/>
            <a:ext cx="4416247" cy="533400"/>
          </a:xfrm>
          <a:prstGeom prst="rect">
            <a:avLst/>
          </a:prstGeom>
        </p:spPr>
        <p:txBody>
          <a:bodyPr rIns="365760"/>
          <a:lstStyle>
            <a:lvl1pPr algn="ctr" rtl="0" eaLnBrk="0" fontAlgn="base" hangingPunct="0">
              <a:lnSpc>
                <a:spcPct val="80000"/>
              </a:lnSpc>
              <a:spcBef>
                <a:spcPct val="0"/>
              </a:spcBef>
              <a:spcAft>
                <a:spcPct val="0"/>
              </a:spcAft>
              <a:defRPr sz="3400" b="1">
                <a:solidFill>
                  <a:schemeClr val="accent1"/>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1">
                    <a:lumMod val="50000"/>
                    <a:lumOff val="50000"/>
                  </a:schemeClr>
                </a:solidFill>
              </a:rPr>
              <a:t>Prestart Check:</a:t>
            </a:r>
            <a:endParaRPr lang="en-US" kern="0" dirty="0">
              <a:solidFill>
                <a:schemeClr val="tx1">
                  <a:lumMod val="50000"/>
                  <a:lumOff val="50000"/>
                </a:schemeClr>
              </a:solidFill>
            </a:endParaRPr>
          </a:p>
        </p:txBody>
      </p:sp>
      <p:sp>
        <p:nvSpPr>
          <p:cNvPr id="13" name="Content Placeholder 2"/>
          <p:cNvSpPr txBox="1">
            <a:spLocks/>
          </p:cNvSpPr>
          <p:nvPr/>
        </p:nvSpPr>
        <p:spPr>
          <a:xfrm>
            <a:off x="228600" y="4419600"/>
            <a:ext cx="4038600" cy="1256706"/>
          </a:xfrm>
          <a:prstGeom prst="rect">
            <a:avLst/>
          </a:prstGeom>
        </p:spPr>
        <p:txBody>
          <a:bodyPr anchor="t"/>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1200"/>
              </a:spcAft>
              <a:buClr>
                <a:srgbClr val="F49300"/>
              </a:buClr>
              <a:buSzPct val="95000"/>
            </a:pPr>
            <a:r>
              <a:rPr lang="en-US" sz="2200" kern="0" dirty="0" smtClean="0">
                <a:solidFill>
                  <a:schemeClr val="tx1">
                    <a:lumMod val="50000"/>
                    <a:lumOff val="50000"/>
                  </a:schemeClr>
                </a:solidFill>
              </a:rPr>
              <a:t>If your generator has warning lights, test each light to ensure it is in working condition.</a:t>
            </a:r>
            <a:endParaRPr lang="en-US" sz="2200" kern="0" dirty="0">
              <a:solidFill>
                <a:schemeClr val="tx1">
                  <a:lumMod val="50000"/>
                  <a:lumOff val="50000"/>
                </a:schemeClr>
              </a:solidFill>
            </a:endParaRPr>
          </a:p>
        </p:txBody>
      </p:sp>
      <p:pic>
        <p:nvPicPr>
          <p:cNvPr id="14" name="Picture 7" descr="P2270010"/>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xmlns="" val="0"/>
              </a:ext>
            </a:extLst>
          </a:blip>
          <a:srcRect l="2517" r="6288"/>
          <a:stretch/>
        </p:blipFill>
        <p:spPr/>
      </p:pic>
      <p:pic>
        <p:nvPicPr>
          <p:cNvPr id="12" name="Picture 8" descr="P2270015"/>
          <p:cNvPicPr>
            <a:picLocks noGrp="1" noChangeAspect="1" noChangeArrowheads="1"/>
          </p:cNvPicPr>
          <p:nvPr>
            <p:ph type="pic" sz="quarter" idx="14"/>
          </p:nvPr>
        </p:nvPicPr>
        <p:blipFill>
          <a:blip r:embed="rId5">
            <a:extLst>
              <a:ext uri="{28A0092B-C50C-407E-A947-70E740481C1C}">
                <a14:useLocalDpi xmlns:a14="http://schemas.microsoft.com/office/drawing/2010/main" xmlns="" val="0"/>
              </a:ext>
            </a:extLst>
          </a:blip>
          <a:srcRect l="7544" r="7544"/>
          <a:stretch>
            <a:fillRect/>
          </a:stretch>
        </p:blipFill>
        <p:spPr/>
      </p:pic>
      <p:pic>
        <p:nvPicPr>
          <p:cNvPr id="17" name="Picture 7" descr="P2270016"/>
          <p:cNvPicPr>
            <a:picLocks noGrp="1" noChangeAspect="1" noChangeArrowheads="1"/>
          </p:cNvPicPr>
          <p:nvPr>
            <p:ph type="pic" sz="quarter" idx="13"/>
          </p:nvPr>
        </p:nvPicPr>
        <p:blipFill>
          <a:blip r:embed="rId6">
            <a:extLst>
              <a:ext uri="{28A0092B-C50C-407E-A947-70E740481C1C}">
                <a14:useLocalDpi xmlns:a14="http://schemas.microsoft.com/office/drawing/2010/main" xmlns="" val="0"/>
              </a:ext>
            </a:extLst>
          </a:blip>
          <a:srcRect l="9234" r="9234"/>
          <a:stretch>
            <a:fillRect/>
          </a:stretch>
        </p:blipFill>
        <p:spPr/>
      </p:pic>
      <p:sp>
        <p:nvSpPr>
          <p:cNvPr id="18" name="Content Placeholder 2"/>
          <p:cNvSpPr txBox="1">
            <a:spLocks/>
          </p:cNvSpPr>
          <p:nvPr/>
        </p:nvSpPr>
        <p:spPr>
          <a:xfrm>
            <a:off x="5070148" y="928036"/>
            <a:ext cx="3962400" cy="1021265"/>
          </a:xfrm>
          <a:prstGeom prst="rect">
            <a:avLst/>
          </a:prstGeom>
        </p:spPr>
        <p:txBody>
          <a:bodyPr anchor="t"/>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1200"/>
              </a:spcAft>
              <a:buClr>
                <a:srgbClr val="F49300"/>
              </a:buClr>
              <a:buSzPct val="95000"/>
            </a:pPr>
            <a:r>
              <a:rPr lang="en-US" sz="3400" b="1" i="1" kern="0" dirty="0" smtClean="0">
                <a:solidFill>
                  <a:schemeClr val="accent1"/>
                </a:solidFill>
                <a:latin typeface="Arial Narrow" panose="020B0606020202030204" pitchFamily="34" charset="0"/>
              </a:rPr>
              <a:t>Check warning controls or lights</a:t>
            </a:r>
            <a:endParaRPr lang="en-US" sz="3400" b="1" i="1" kern="0" dirty="0">
              <a:solidFill>
                <a:schemeClr val="accent1"/>
              </a:solidFill>
              <a:latin typeface="Arial Narrow" panose="020B0606020202030204" pitchFamily="34" charset="0"/>
            </a:endParaRPr>
          </a:p>
        </p:txBody>
      </p:sp>
      <p:pic>
        <p:nvPicPr>
          <p:cNvPr id="10" name="Picture Placeholder 1"/>
          <p:cNvPicPr>
            <a:picLocks noChangeAspect="1"/>
          </p:cNvPicPr>
          <p:nvPr/>
        </p:nvPicPr>
        <p:blipFill rotWithShape="1">
          <a:blip r:embed="rId7" cstate="print">
            <a:extLst>
              <a:ext uri="{28A0092B-C50C-407E-A947-70E740481C1C}">
                <a14:useLocalDpi xmlns:a14="http://schemas.microsoft.com/office/drawing/2010/main" xmlns="" val="0"/>
              </a:ext>
            </a:extLst>
          </a:blip>
          <a:srcRect t="42" b="-1387"/>
          <a:stretch/>
        </p:blipFill>
        <p:spPr>
          <a:xfrm>
            <a:off x="8289850" y="6048297"/>
            <a:ext cx="798957" cy="809703"/>
          </a:xfrm>
          <a:prstGeom prst="rect">
            <a:avLst/>
          </a:prstGeom>
        </p:spPr>
      </p:pic>
    </p:spTree>
    <p:custDataLst>
      <p:tags r:id="rId1"/>
    </p:custDataLst>
    <p:extLst>
      <p:ext uri="{BB962C8B-B14F-4D97-AF65-F5344CB8AC3E}">
        <p14:creationId xmlns:p14="http://schemas.microsoft.com/office/powerpoint/2010/main" xmlns="" val="2342124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5"/>
          </p:nvPr>
        </p:nvSpPr>
        <p:spPr/>
        <p:txBody>
          <a:bodyPr/>
          <a:lstStyle/>
          <a:p>
            <a:r>
              <a:rPr lang="en-US" dirty="0" smtClean="0"/>
              <a:t>Test Run</a:t>
            </a:r>
            <a:endParaRPr lang="en-US" dirty="0"/>
          </a:p>
        </p:txBody>
      </p:sp>
      <p:sp>
        <p:nvSpPr>
          <p:cNvPr id="5" name="Text Placeholder 4"/>
          <p:cNvSpPr>
            <a:spLocks noGrp="1"/>
          </p:cNvSpPr>
          <p:nvPr>
            <p:ph type="body" sz="quarter" idx="13"/>
          </p:nvPr>
        </p:nvSpPr>
        <p:spPr/>
        <p:txBody>
          <a:bodyPr/>
          <a:lstStyle/>
          <a:p>
            <a:r>
              <a:rPr lang="en-US" dirty="0" smtClean="0"/>
              <a:t>37</a:t>
            </a:r>
            <a:endParaRPr lang="en-US" dirty="0"/>
          </a:p>
        </p:txBody>
      </p:sp>
      <p:pic>
        <p:nvPicPr>
          <p:cNvPr id="2" name="Picture Placeholder 1"/>
          <p:cNvPicPr>
            <a:picLocks noGrp="1" noChangeAspect="1"/>
          </p:cNvPicPr>
          <p:nvPr>
            <p:ph type="pic" sz="quarter" idx="14"/>
          </p:nvPr>
        </p:nvPicPr>
        <p:blipFill rotWithShape="1">
          <a:blip r:embed="rId4">
            <a:extLst>
              <a:ext uri="{28A0092B-C50C-407E-A947-70E740481C1C}">
                <a14:useLocalDpi xmlns:a14="http://schemas.microsoft.com/office/drawing/2010/main" xmlns="" val="0"/>
              </a:ext>
            </a:extLst>
          </a:blip>
          <a:srcRect t="41" b="-2922"/>
          <a:stretch/>
        </p:blipFill>
        <p:spPr>
          <a:xfrm>
            <a:off x="218611" y="1022497"/>
            <a:ext cx="1154049" cy="1187303"/>
          </a:xfrm>
        </p:spPr>
      </p:pic>
    </p:spTree>
    <p:custDataLst>
      <p:tags r:id="rId1"/>
    </p:custDataLst>
    <p:extLst>
      <p:ext uri="{BB962C8B-B14F-4D97-AF65-F5344CB8AC3E}">
        <p14:creationId xmlns:p14="http://schemas.microsoft.com/office/powerpoint/2010/main" xmlns="" val="14621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4534" y="2014869"/>
            <a:ext cx="3962400" cy="2743199"/>
          </a:xfrm>
        </p:spPr>
        <p:txBody>
          <a:bodyPr anchor="t"/>
          <a:lstStyle/>
          <a:p>
            <a:r>
              <a:rPr lang="en-US" sz="2200" dirty="0" smtClean="0">
                <a:solidFill>
                  <a:schemeClr val="tx1">
                    <a:lumMod val="50000"/>
                    <a:lumOff val="50000"/>
                  </a:schemeClr>
                </a:solidFill>
              </a:rPr>
              <a:t>Remove all the tags from the control panel.</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38</a:t>
            </a:r>
            <a:endParaRPr lang="en-US" dirty="0"/>
          </a:p>
        </p:txBody>
      </p:sp>
      <p:pic>
        <p:nvPicPr>
          <p:cNvPr id="6" name="Picture 6" descr="C:\Documents and Settings\jesse wagner\My Documents\My Pictures\#3 model\Copy of #3 model 088.jpg"/>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xmlns="" val="0"/>
              </a:ext>
            </a:extLst>
          </a:blip>
          <a:srcRect l="402" t="12882" r="402" b="2881"/>
          <a:stretch/>
        </p:blipFill>
        <p:spPr>
          <a:noFill/>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sp>
        <p:nvSpPr>
          <p:cNvPr id="10" name="Title 1"/>
          <p:cNvSpPr txBox="1">
            <a:spLocks/>
          </p:cNvSpPr>
          <p:nvPr/>
        </p:nvSpPr>
        <p:spPr bwMode="auto">
          <a:xfrm>
            <a:off x="4490585" y="54934"/>
            <a:ext cx="4568589" cy="1347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80000"/>
              </a:lnSpc>
              <a:spcBef>
                <a:spcPct val="0"/>
              </a:spcBef>
              <a:spcAft>
                <a:spcPct val="0"/>
              </a:spcAft>
              <a:defRPr sz="3400" b="1">
                <a:solidFill>
                  <a:schemeClr val="accent1"/>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1">
                    <a:lumMod val="50000"/>
                    <a:lumOff val="50000"/>
                  </a:schemeClr>
                </a:solidFill>
              </a:rPr>
              <a:t>Test Run:</a:t>
            </a:r>
            <a:endParaRPr lang="en-US" i="1" kern="0" dirty="0">
              <a:solidFill>
                <a:schemeClr val="tx1">
                  <a:lumMod val="50000"/>
                  <a:lumOff val="50000"/>
                </a:schemeClr>
              </a:solidFill>
            </a:endParaRPr>
          </a:p>
        </p:txBody>
      </p:sp>
      <p:sp>
        <p:nvSpPr>
          <p:cNvPr id="11" name="Rectangle 10"/>
          <p:cNvSpPr/>
          <p:nvPr/>
        </p:nvSpPr>
        <p:spPr>
          <a:xfrm>
            <a:off x="4485167" y="925033"/>
            <a:ext cx="4125433" cy="615553"/>
          </a:xfrm>
          <a:prstGeom prst="rect">
            <a:avLst/>
          </a:prstGeom>
        </p:spPr>
        <p:txBody>
          <a:bodyPr wrap="square">
            <a:spAutoFit/>
          </a:bodyPr>
          <a:lstStyle/>
          <a:p>
            <a:r>
              <a:rPr lang="en-US" sz="3400" b="1" i="1" kern="0" dirty="0" smtClean="0">
                <a:solidFill>
                  <a:srgbClr val="F49300"/>
                </a:solidFill>
                <a:latin typeface="Arial Narrow" panose="020B0606020202030204" pitchFamily="34" charset="0"/>
              </a:rPr>
              <a:t>Before you start</a:t>
            </a:r>
            <a:endParaRPr lang="en-US" dirty="0"/>
          </a:p>
        </p:txBody>
      </p:sp>
      <p:cxnSp>
        <p:nvCxnSpPr>
          <p:cNvPr id="12" name="Straight Connector 11"/>
          <p:cNvCxnSpPr/>
          <p:nvPr/>
        </p:nvCxnSpPr>
        <p:spPr>
          <a:xfrm>
            <a:off x="4572000" y="1676400"/>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19583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004236"/>
            <a:ext cx="4343400" cy="3733799"/>
          </a:xfrm>
        </p:spPr>
        <p:txBody>
          <a:bodyPr anchor="t"/>
          <a:lstStyle/>
          <a:p>
            <a:pPr>
              <a:spcAft>
                <a:spcPts val="1800"/>
              </a:spcAft>
            </a:pPr>
            <a:r>
              <a:rPr lang="en-US" sz="2200" dirty="0" smtClean="0">
                <a:solidFill>
                  <a:schemeClr val="tx1">
                    <a:lumMod val="50000"/>
                    <a:lumOff val="50000"/>
                  </a:schemeClr>
                </a:solidFill>
              </a:rPr>
              <a:t>After all of the different systems of the generator have been checked, start and begin the test run of the generator.</a:t>
            </a:r>
          </a:p>
          <a:p>
            <a:pPr marL="914400">
              <a:spcBef>
                <a:spcPts val="600"/>
              </a:spcBef>
            </a:pPr>
            <a:r>
              <a:rPr lang="en-US" sz="2200" b="1" i="1" dirty="0" smtClean="0">
                <a:solidFill>
                  <a:schemeClr val="tx1">
                    <a:lumMod val="50000"/>
                    <a:lumOff val="50000"/>
                  </a:schemeClr>
                </a:solidFill>
              </a:rPr>
              <a:t>Don the proper hearing protection when running a generator.</a:t>
            </a:r>
            <a:endParaRPr lang="en-US" sz="2200" b="1" i="1"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39</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651664" y="3688497"/>
            <a:ext cx="602672"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Engine control panel"/>
          <p:cNvPicPr>
            <a:picLocks noGrp="1" noChangeAspect="1" noChangeArrowheads="1"/>
          </p:cNvPicPr>
          <p:nvPr>
            <p:ph type="pic" sz="quarter" idx="14"/>
          </p:nvPr>
        </p:nvPicPr>
        <p:blipFill>
          <a:blip r:embed="rId5" cstate="print">
            <a:extLst>
              <a:ext uri="{28A0092B-C50C-407E-A947-70E740481C1C}">
                <a14:useLocalDpi xmlns:a14="http://schemas.microsoft.com/office/drawing/2010/main" xmlns="" val="0"/>
              </a:ext>
            </a:extLst>
          </a:blip>
          <a:srcRect l="9948" r="9948"/>
          <a:stretch>
            <a:fillRect/>
          </a:stretch>
        </p:blipFill>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sp>
        <p:nvSpPr>
          <p:cNvPr id="9" name="Title 1"/>
          <p:cNvSpPr txBox="1">
            <a:spLocks/>
          </p:cNvSpPr>
          <p:nvPr/>
        </p:nvSpPr>
        <p:spPr bwMode="auto">
          <a:xfrm>
            <a:off x="4490585" y="54934"/>
            <a:ext cx="4568589" cy="1347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80000"/>
              </a:lnSpc>
              <a:spcBef>
                <a:spcPct val="0"/>
              </a:spcBef>
              <a:spcAft>
                <a:spcPct val="0"/>
              </a:spcAft>
              <a:defRPr sz="3400" b="1">
                <a:solidFill>
                  <a:schemeClr val="accent1"/>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1">
                    <a:lumMod val="50000"/>
                    <a:lumOff val="50000"/>
                  </a:schemeClr>
                </a:solidFill>
              </a:rPr>
              <a:t>Test Run:</a:t>
            </a:r>
            <a:endParaRPr lang="en-US" i="1" kern="0" dirty="0">
              <a:solidFill>
                <a:schemeClr val="tx1">
                  <a:lumMod val="50000"/>
                  <a:lumOff val="50000"/>
                </a:schemeClr>
              </a:solidFill>
            </a:endParaRPr>
          </a:p>
        </p:txBody>
      </p:sp>
      <p:sp>
        <p:nvSpPr>
          <p:cNvPr id="10" name="Rectangle 9"/>
          <p:cNvSpPr/>
          <p:nvPr/>
        </p:nvSpPr>
        <p:spPr>
          <a:xfrm>
            <a:off x="4485167" y="925033"/>
            <a:ext cx="4125433" cy="615553"/>
          </a:xfrm>
          <a:prstGeom prst="rect">
            <a:avLst/>
          </a:prstGeom>
        </p:spPr>
        <p:txBody>
          <a:bodyPr wrap="square">
            <a:spAutoFit/>
          </a:bodyPr>
          <a:lstStyle/>
          <a:p>
            <a:r>
              <a:rPr lang="en-US" sz="3400" b="1" i="1" kern="0" dirty="0" smtClean="0">
                <a:solidFill>
                  <a:srgbClr val="F49300"/>
                </a:solidFill>
                <a:latin typeface="Arial Narrow" panose="020B0606020202030204" pitchFamily="34" charset="0"/>
              </a:rPr>
              <a:t>Start generator</a:t>
            </a:r>
            <a:endParaRPr lang="en-US" dirty="0"/>
          </a:p>
        </p:txBody>
      </p:sp>
      <p:cxnSp>
        <p:nvCxnSpPr>
          <p:cNvPr id="11" name="Straight Connector 10"/>
          <p:cNvCxnSpPr/>
          <p:nvPr/>
        </p:nvCxnSpPr>
        <p:spPr>
          <a:xfrm>
            <a:off x="4572000" y="1676400"/>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517789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6" name="Text Placeholder 5"/>
          <p:cNvSpPr>
            <a:spLocks noGrp="1"/>
          </p:cNvSpPr>
          <p:nvPr>
            <p:ph type="body" sz="quarter" idx="16"/>
          </p:nvPr>
        </p:nvSpPr>
        <p:spPr>
          <a:xfrm>
            <a:off x="2835628" y="1219200"/>
            <a:ext cx="5698772" cy="1371600"/>
          </a:xfrm>
        </p:spPr>
        <p:txBody>
          <a:bodyPr anchor="ctr"/>
          <a:lstStyle/>
          <a:p>
            <a:pPr marL="285750" indent="-285750">
              <a:buClr>
                <a:schemeClr val="accent1"/>
              </a:buClr>
              <a:buFont typeface="Arial" panose="020B0604020202020204" pitchFamily="34" charset="0"/>
              <a:buChar char="•"/>
            </a:pPr>
            <a:r>
              <a:rPr lang="en-US" sz="1800" dirty="0"/>
              <a:t>Understand each step of a prestart checklist</a:t>
            </a:r>
          </a:p>
          <a:p>
            <a:pPr marL="285750" indent="-285750">
              <a:buClr>
                <a:schemeClr val="accent1"/>
              </a:buClr>
              <a:buFont typeface="Arial" panose="020B0604020202020204" pitchFamily="34" charset="0"/>
              <a:buChar char="•"/>
            </a:pPr>
            <a:r>
              <a:rPr lang="en-US" sz="1800" dirty="0"/>
              <a:t>Understand the operations and safe parameters of a fixed generator during a test </a:t>
            </a:r>
            <a:r>
              <a:rPr lang="en-US" sz="1800" dirty="0" smtClean="0"/>
              <a:t>run</a:t>
            </a:r>
            <a:endParaRPr lang="en-US" sz="1800" dirty="0">
              <a:solidFill>
                <a:schemeClr val="tx1">
                  <a:lumMod val="50000"/>
                  <a:lumOff val="50000"/>
                </a:schemeClr>
              </a:solidFill>
            </a:endParaRPr>
          </a:p>
        </p:txBody>
      </p:sp>
      <p:sp>
        <p:nvSpPr>
          <p:cNvPr id="7" name="Text Placeholder 6"/>
          <p:cNvSpPr>
            <a:spLocks noGrp="1"/>
          </p:cNvSpPr>
          <p:nvPr>
            <p:ph type="body" sz="quarter" idx="17"/>
          </p:nvPr>
        </p:nvSpPr>
        <p:spPr/>
        <p:txBody>
          <a:bodyPr anchor="ctr"/>
          <a:lstStyle/>
          <a:p>
            <a:pPr marL="285750" indent="-285750">
              <a:buClr>
                <a:schemeClr val="accent1"/>
              </a:buClr>
              <a:buFont typeface="Arial" panose="020B0604020202020204" pitchFamily="34" charset="0"/>
              <a:buChar char="•"/>
            </a:pPr>
            <a:r>
              <a:rPr lang="en-US" sz="1800" dirty="0"/>
              <a:t>Complete each step of a prestart checklist</a:t>
            </a:r>
          </a:p>
          <a:p>
            <a:pPr marL="285750" indent="-285750">
              <a:buClr>
                <a:schemeClr val="accent1"/>
              </a:buClr>
              <a:buFont typeface="Arial" panose="020B0604020202020204" pitchFamily="34" charset="0"/>
              <a:buChar char="•"/>
            </a:pPr>
            <a:r>
              <a:rPr lang="en-US" sz="1800" dirty="0"/>
              <a:t>Conduct a safe test run</a:t>
            </a:r>
          </a:p>
          <a:p>
            <a:pPr marL="285750" indent="-285750">
              <a:buClr>
                <a:schemeClr val="accent1"/>
              </a:buClr>
              <a:buFont typeface="Arial" panose="020B0604020202020204" pitchFamily="34" charset="0"/>
              <a:buChar char="•"/>
            </a:pPr>
            <a:r>
              <a:rPr lang="en-US" sz="1800" dirty="0"/>
              <a:t>Place the fixed generator back into the ready </a:t>
            </a:r>
            <a:r>
              <a:rPr lang="en-US" sz="1800" dirty="0" smtClean="0"/>
              <a:t>position</a:t>
            </a:r>
            <a:endParaRPr lang="en-US" sz="1800" dirty="0"/>
          </a:p>
        </p:txBody>
      </p:sp>
      <p:sp>
        <p:nvSpPr>
          <p:cNvPr id="8" name="Text Placeholder 7"/>
          <p:cNvSpPr>
            <a:spLocks noGrp="1"/>
          </p:cNvSpPr>
          <p:nvPr>
            <p:ph type="body" sz="quarter" idx="18"/>
          </p:nvPr>
        </p:nvSpPr>
        <p:spPr>
          <a:xfrm>
            <a:off x="2835628" y="4395156"/>
            <a:ext cx="5927372" cy="1371600"/>
          </a:xfrm>
        </p:spPr>
        <p:txBody>
          <a:bodyPr anchor="ctr"/>
          <a:lstStyle/>
          <a:p>
            <a:pPr marL="342900" indent="-342900">
              <a:buClr>
                <a:schemeClr val="accent1"/>
              </a:buClr>
              <a:buFont typeface="Arial" panose="020B0604020202020204" pitchFamily="34" charset="0"/>
              <a:buChar char="•"/>
            </a:pPr>
            <a:r>
              <a:rPr lang="en-US" sz="1800" dirty="0"/>
              <a:t>Be aware of the importance of weekly inspections and test runs</a:t>
            </a:r>
          </a:p>
          <a:p>
            <a:pPr marL="342900" indent="-342900">
              <a:buClr>
                <a:schemeClr val="accent1"/>
              </a:buClr>
              <a:buFont typeface="Arial" panose="020B0604020202020204" pitchFamily="34" charset="0"/>
              <a:buChar char="•"/>
            </a:pPr>
            <a:r>
              <a:rPr lang="en-US" sz="1800" dirty="0"/>
              <a:t>Contribute to a culture of safe work practices</a:t>
            </a:r>
          </a:p>
          <a:p>
            <a:pPr marL="342900" indent="-342900">
              <a:buClr>
                <a:schemeClr val="accent1"/>
              </a:buClr>
              <a:buFont typeface="Arial" panose="020B0604020202020204" pitchFamily="34" charset="0"/>
              <a:buChar char="•"/>
            </a:pPr>
            <a:r>
              <a:rPr lang="en-US" sz="1800" dirty="0"/>
              <a:t>Cite relevant OSHA standards and other safety </a:t>
            </a:r>
            <a:r>
              <a:rPr lang="en-US" sz="1800" dirty="0" smtClean="0"/>
              <a:t>considerations</a:t>
            </a:r>
            <a:endParaRPr lang="en-US" sz="1800" dirty="0"/>
          </a:p>
        </p:txBody>
      </p:sp>
      <p:sp>
        <p:nvSpPr>
          <p:cNvPr id="9" name="Text Placeholder 8"/>
          <p:cNvSpPr>
            <a:spLocks noGrp="1"/>
          </p:cNvSpPr>
          <p:nvPr>
            <p:ph type="body" sz="quarter" idx="13"/>
          </p:nvPr>
        </p:nvSpPr>
        <p:spPr/>
        <p:txBody>
          <a:bodyPr/>
          <a:lstStyle/>
          <a:p>
            <a:r>
              <a:rPr lang="en-US" dirty="0"/>
              <a:t>4</a:t>
            </a:r>
          </a:p>
        </p:txBody>
      </p:sp>
      <p:sp>
        <p:nvSpPr>
          <p:cNvPr id="12" name="Text Placeholder 5"/>
          <p:cNvSpPr txBox="1">
            <a:spLocks/>
          </p:cNvSpPr>
          <p:nvPr/>
        </p:nvSpPr>
        <p:spPr bwMode="auto">
          <a:xfrm>
            <a:off x="0" y="2819400"/>
            <a:ext cx="2590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0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0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US" sz="3200" b="1" kern="0" dirty="0" smtClean="0">
                <a:latin typeface="Arial Narrow" panose="020B0606020202030204" pitchFamily="34" charset="0"/>
              </a:rPr>
              <a:t>SKILLS</a:t>
            </a:r>
            <a:endParaRPr lang="en-US" sz="3200" b="1" kern="0" dirty="0">
              <a:latin typeface="Arial Narrow" panose="020B0606020202030204" pitchFamily="34" charset="0"/>
            </a:endParaRPr>
          </a:p>
        </p:txBody>
      </p:sp>
      <p:sp>
        <p:nvSpPr>
          <p:cNvPr id="13" name="Text Placeholder 5"/>
          <p:cNvSpPr txBox="1">
            <a:spLocks/>
          </p:cNvSpPr>
          <p:nvPr/>
        </p:nvSpPr>
        <p:spPr bwMode="auto">
          <a:xfrm>
            <a:off x="0" y="4395156"/>
            <a:ext cx="2590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0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0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US" sz="3200" b="1" kern="0" dirty="0" smtClean="0">
                <a:solidFill>
                  <a:schemeClr val="tx1"/>
                </a:solidFill>
                <a:latin typeface="Arial Narrow" panose="020B0606020202030204" pitchFamily="34" charset="0"/>
              </a:rPr>
              <a:t>ATTITUDES</a:t>
            </a:r>
            <a:endParaRPr lang="en-US" sz="3200" b="1" kern="0" dirty="0">
              <a:solidFill>
                <a:schemeClr val="tx1"/>
              </a:solidFill>
              <a:latin typeface="Arial Narrow" panose="020B0606020202030204" pitchFamily="34" charset="0"/>
            </a:endParaRPr>
          </a:p>
        </p:txBody>
      </p:sp>
      <p:sp>
        <p:nvSpPr>
          <p:cNvPr id="16" name="Text Placeholder 5"/>
          <p:cNvSpPr txBox="1">
            <a:spLocks/>
          </p:cNvSpPr>
          <p:nvPr/>
        </p:nvSpPr>
        <p:spPr bwMode="auto">
          <a:xfrm>
            <a:off x="0" y="1219200"/>
            <a:ext cx="2590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0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0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0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US" sz="3200" b="1" kern="0" dirty="0" smtClean="0">
                <a:solidFill>
                  <a:schemeClr val="tx1">
                    <a:lumMod val="50000"/>
                    <a:lumOff val="50000"/>
                  </a:schemeClr>
                </a:solidFill>
                <a:latin typeface="Arial Narrow" panose="020B0606020202030204" pitchFamily="34" charset="0"/>
              </a:rPr>
              <a:t>KNOWLEDGE</a:t>
            </a:r>
            <a:endParaRPr lang="en-US" sz="3200" b="1" kern="0" dirty="0">
              <a:solidFill>
                <a:schemeClr val="tx1">
                  <a:lumMod val="50000"/>
                  <a:lumOff val="50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2101181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childTnLst>
                          </p:cTn>
                        </p:par>
                        <p:par>
                          <p:cTn id="32" fill="hold">
                            <p:stCondLst>
                              <p:cond delay="7000"/>
                            </p:stCondLst>
                            <p:childTnLst>
                              <p:par>
                                <p:cTn id="33" presetID="10" presetClass="entr" presetSubtype="0" fill="hold" grpId="0" nodeType="afterEffect">
                                  <p:stCondLst>
                                    <p:cond delay="50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P2270011"/>
          <p:cNvPicPr>
            <a:picLocks noGrp="1" noChangeAspect="1" noChangeArrowheads="1"/>
          </p:cNvPicPr>
          <p:nvPr>
            <p:ph type="pic" sz="quarter" idx="18"/>
          </p:nvPr>
        </p:nvPicPr>
        <p:blipFill>
          <a:blip r:embed="rId4" cstate="print">
            <a:extLst>
              <a:ext uri="{28A0092B-C50C-407E-A947-70E740481C1C}">
                <a14:useLocalDpi xmlns:a14="http://schemas.microsoft.com/office/drawing/2010/main" xmlns="" val="0"/>
              </a:ext>
            </a:extLst>
          </a:blip>
          <a:srcRect l="5796" r="5796"/>
          <a:stretch>
            <a:fillRect/>
          </a:stretch>
        </p:blipFill>
        <p:spPr/>
      </p:pic>
      <p:sp>
        <p:nvSpPr>
          <p:cNvPr id="18" name="Text Placeholder 17"/>
          <p:cNvSpPr>
            <a:spLocks noGrp="1"/>
          </p:cNvSpPr>
          <p:nvPr>
            <p:ph type="body" sz="quarter" idx="19"/>
          </p:nvPr>
        </p:nvSpPr>
        <p:spPr>
          <a:xfrm>
            <a:off x="3903452" y="4183815"/>
            <a:ext cx="2244304" cy="1212008"/>
          </a:xfrm>
        </p:spPr>
        <p:txBody>
          <a:bodyPr/>
          <a:lstStyle/>
          <a:p>
            <a:r>
              <a:rPr lang="en-US" dirty="0" smtClean="0"/>
              <a:t>CLEAR AFTER A...</a:t>
            </a:r>
            <a:endParaRPr lang="en-US" dirty="0"/>
          </a:p>
        </p:txBody>
      </p:sp>
      <p:pic>
        <p:nvPicPr>
          <p:cNvPr id="12" name="Picture 4" descr="P2270009"/>
          <p:cNvPicPr>
            <a:picLocks noGrp="1" noChangeAspect="1" noChangeArrowheads="1"/>
          </p:cNvPicPr>
          <p:nvPr>
            <p:ph type="pic" sz="quarter" idx="20"/>
          </p:nvPr>
        </p:nvPicPr>
        <p:blipFill>
          <a:blip r:embed="rId5" cstate="print">
            <a:extLst>
              <a:ext uri="{28A0092B-C50C-407E-A947-70E740481C1C}">
                <a14:useLocalDpi xmlns:a14="http://schemas.microsoft.com/office/drawing/2010/main" xmlns="" val="0"/>
              </a:ext>
            </a:extLst>
          </a:blip>
          <a:srcRect l="4719" r="4719"/>
          <a:stretch>
            <a:fillRect/>
          </a:stretch>
        </p:blipFill>
        <p:spPr/>
      </p:pic>
      <p:sp>
        <p:nvSpPr>
          <p:cNvPr id="6" name="Text Placeholder 5"/>
          <p:cNvSpPr>
            <a:spLocks noGrp="1"/>
          </p:cNvSpPr>
          <p:nvPr>
            <p:ph type="body" sz="quarter" idx="21"/>
          </p:nvPr>
        </p:nvSpPr>
        <p:spPr>
          <a:xfrm>
            <a:off x="6694186" y="3646102"/>
            <a:ext cx="2244304" cy="1212008"/>
          </a:xfrm>
        </p:spPr>
        <p:txBody>
          <a:bodyPr/>
          <a:lstStyle/>
          <a:p>
            <a:r>
              <a:rPr lang="en-US" dirty="0" smtClean="0"/>
              <a:t>FEW SECONDS.</a:t>
            </a:r>
            <a:endParaRPr lang="en-US" dirty="0"/>
          </a:p>
        </p:txBody>
      </p:sp>
      <p:pic>
        <p:nvPicPr>
          <p:cNvPr id="10" name="Picture 5" descr="P2270008"/>
          <p:cNvPicPr>
            <a:picLocks noGrp="1" noChangeAspect="1" noChangeArrowheads="1"/>
          </p:cNvPicPr>
          <p:nvPr>
            <p:ph type="pic" sz="quarter" idx="10"/>
          </p:nvPr>
        </p:nvPicPr>
        <p:blipFill>
          <a:blip r:embed="rId6" cstate="print">
            <a:extLst>
              <a:ext uri="{28A0092B-C50C-407E-A947-70E740481C1C}">
                <a14:useLocalDpi xmlns:a14="http://schemas.microsoft.com/office/drawing/2010/main" xmlns="" val="0"/>
              </a:ext>
            </a:extLst>
          </a:blip>
          <a:srcRect l="5003" r="5003"/>
          <a:stretch>
            <a:fillRect/>
          </a:stretch>
        </p:blipFill>
        <p:spPr/>
      </p:pic>
      <p:sp>
        <p:nvSpPr>
          <p:cNvPr id="17" name="Text Placeholder 16"/>
          <p:cNvSpPr>
            <a:spLocks noGrp="1"/>
          </p:cNvSpPr>
          <p:nvPr>
            <p:ph type="body" sz="quarter" idx="17"/>
          </p:nvPr>
        </p:nvSpPr>
        <p:spPr>
          <a:xfrm>
            <a:off x="1108496" y="4731592"/>
            <a:ext cx="2244304" cy="1212008"/>
          </a:xfrm>
        </p:spPr>
        <p:txBody>
          <a:bodyPr/>
          <a:lstStyle/>
          <a:p>
            <a:r>
              <a:rPr lang="en-US" dirty="0" smtClean="0"/>
              <a:t>IT SHOULD RUN... </a:t>
            </a:r>
            <a:endParaRPr lang="en-US" dirty="0"/>
          </a:p>
        </p:txBody>
      </p:sp>
      <p:sp>
        <p:nvSpPr>
          <p:cNvPr id="9" name="Text Placeholder 8"/>
          <p:cNvSpPr>
            <a:spLocks noGrp="1"/>
          </p:cNvSpPr>
          <p:nvPr>
            <p:ph type="body" sz="quarter" idx="13"/>
          </p:nvPr>
        </p:nvSpPr>
        <p:spPr/>
        <p:txBody>
          <a:bodyPr/>
          <a:lstStyle/>
          <a:p>
            <a:r>
              <a:rPr lang="en-US" smtClean="0"/>
              <a:t>40</a:t>
            </a:r>
            <a:endParaRPr lang="en-US" dirty="0"/>
          </a:p>
        </p:txBody>
      </p:sp>
      <p:sp>
        <p:nvSpPr>
          <p:cNvPr id="8" name="Title 1"/>
          <p:cNvSpPr txBox="1">
            <a:spLocks/>
          </p:cNvSpPr>
          <p:nvPr/>
        </p:nvSpPr>
        <p:spPr bwMode="auto">
          <a:xfrm>
            <a:off x="457201" y="347332"/>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80000"/>
              </a:lnSpc>
              <a:spcBef>
                <a:spcPct val="0"/>
              </a:spcBef>
              <a:spcAft>
                <a:spcPct val="0"/>
              </a:spcAft>
              <a:defRPr sz="3400" b="1">
                <a:solidFill>
                  <a:schemeClr val="tx2">
                    <a:lumMod val="60000"/>
                    <a:lumOff val="40000"/>
                  </a:schemeClr>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t>Test Run:</a:t>
            </a:r>
            <a:endParaRPr lang="en-US" sz="2800" i="1" kern="0" dirty="0"/>
          </a:p>
        </p:txBody>
      </p:sp>
      <p:sp>
        <p:nvSpPr>
          <p:cNvPr id="13" name="Content Placeholder 5"/>
          <p:cNvSpPr txBox="1">
            <a:spLocks/>
          </p:cNvSpPr>
          <p:nvPr/>
        </p:nvSpPr>
        <p:spPr>
          <a:xfrm>
            <a:off x="914400" y="925032"/>
            <a:ext cx="5410200" cy="1208567"/>
          </a:xfrm>
          <a:prstGeom prst="rect">
            <a:avLst/>
          </a:prstGeom>
        </p:spPr>
        <p:txBody>
          <a:bodyPr/>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400" b="1" i="1" kern="0" dirty="0" smtClean="0">
                <a:solidFill>
                  <a:schemeClr val="accent1"/>
                </a:solidFill>
                <a:latin typeface="Arial Narrow" panose="020B0606020202030204" pitchFamily="34" charset="0"/>
              </a:rPr>
              <a:t>Check the exhaust stack at start-up</a:t>
            </a:r>
            <a:endParaRPr lang="en-US" sz="3400" b="1" i="1" kern="0" dirty="0">
              <a:solidFill>
                <a:schemeClr val="accent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964101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6" grpId="0" build="p"/>
      <p:bldP spid="1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41</a:t>
            </a:r>
            <a:endParaRPr lang="en-US" dirty="0"/>
          </a:p>
        </p:txBody>
      </p:sp>
      <p:sp>
        <p:nvSpPr>
          <p:cNvPr id="5" name="Content Placeholder 2"/>
          <p:cNvSpPr txBox="1">
            <a:spLocks/>
          </p:cNvSpPr>
          <p:nvPr/>
        </p:nvSpPr>
        <p:spPr>
          <a:xfrm>
            <a:off x="838200" y="2425998"/>
            <a:ext cx="7239000" cy="3276600"/>
          </a:xfrm>
          <a:prstGeom prst="rect">
            <a:avLst/>
          </a:prstGeom>
        </p:spPr>
        <p:txBody>
          <a:bodyPr anchor="t"/>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spcBef>
                <a:spcPts val="1200"/>
              </a:spcBef>
              <a:spcAft>
                <a:spcPts val="0"/>
              </a:spcAft>
              <a:buClr>
                <a:schemeClr val="accent1"/>
              </a:buClr>
              <a:buSzPct val="105000"/>
              <a:buFont typeface="Wingdings" panose="05000000000000000000" pitchFamily="2" charset="2"/>
              <a:buChar char="ü"/>
            </a:pPr>
            <a:r>
              <a:rPr lang="en-US" sz="2200" kern="0" dirty="0" smtClean="0"/>
              <a:t>Oil Pressure</a:t>
            </a:r>
          </a:p>
          <a:p>
            <a:pPr marL="457200" indent="-457200">
              <a:spcBef>
                <a:spcPts val="1200"/>
              </a:spcBef>
              <a:spcAft>
                <a:spcPts val="0"/>
              </a:spcAft>
              <a:buClr>
                <a:schemeClr val="accent1"/>
              </a:buClr>
              <a:buSzPct val="105000"/>
              <a:buFont typeface="Wingdings" panose="05000000000000000000" pitchFamily="2" charset="2"/>
              <a:buChar char="ü"/>
            </a:pPr>
            <a:r>
              <a:rPr lang="en-US" sz="2200" kern="0" dirty="0" smtClean="0"/>
              <a:t>Water Temperature</a:t>
            </a:r>
          </a:p>
          <a:p>
            <a:pPr marL="457200" indent="-457200">
              <a:spcBef>
                <a:spcPts val="1200"/>
              </a:spcBef>
              <a:spcAft>
                <a:spcPts val="0"/>
              </a:spcAft>
              <a:buClr>
                <a:schemeClr val="accent1"/>
              </a:buClr>
              <a:buSzPct val="105000"/>
              <a:buFont typeface="Wingdings" panose="05000000000000000000" pitchFamily="2" charset="2"/>
              <a:buChar char="ü"/>
            </a:pPr>
            <a:r>
              <a:rPr lang="en-US" sz="2200" kern="0" dirty="0" smtClean="0"/>
              <a:t>Volts</a:t>
            </a:r>
          </a:p>
          <a:p>
            <a:pPr marL="457200" indent="-457200">
              <a:spcBef>
                <a:spcPts val="1200"/>
              </a:spcBef>
              <a:spcAft>
                <a:spcPts val="0"/>
              </a:spcAft>
              <a:buClr>
                <a:schemeClr val="accent1"/>
              </a:buClr>
              <a:buSzPct val="105000"/>
              <a:buFont typeface="Wingdings" panose="05000000000000000000" pitchFamily="2" charset="2"/>
              <a:buChar char="ü"/>
            </a:pPr>
            <a:r>
              <a:rPr lang="en-US" sz="2200" kern="0" dirty="0" smtClean="0"/>
              <a:t>Meter Hours Start Time</a:t>
            </a:r>
          </a:p>
          <a:p>
            <a:pPr>
              <a:spcAft>
                <a:spcPts val="0"/>
              </a:spcAft>
            </a:pPr>
            <a:endParaRPr lang="en-US" sz="2200" b="1" i="1" kern="0" dirty="0" smtClean="0">
              <a:solidFill>
                <a:srgbClr val="FF9D0D"/>
              </a:solidFill>
            </a:endParaRPr>
          </a:p>
          <a:p>
            <a:pPr>
              <a:spcAft>
                <a:spcPts val="0"/>
              </a:spcAft>
            </a:pPr>
            <a:r>
              <a:rPr lang="en-US" sz="2200" b="1" i="1" kern="0" dirty="0" smtClean="0">
                <a:solidFill>
                  <a:schemeClr val="tx2">
                    <a:lumMod val="75000"/>
                  </a:schemeClr>
                </a:solidFill>
              </a:rPr>
              <a:t>If possible test run your generator under load conditions.</a:t>
            </a:r>
            <a:endParaRPr lang="en-US" sz="2200" b="1" i="1" kern="0" dirty="0">
              <a:solidFill>
                <a:schemeClr val="tx2">
                  <a:lumMod val="75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sp>
        <p:nvSpPr>
          <p:cNvPr id="7" name="Title 1"/>
          <p:cNvSpPr txBox="1">
            <a:spLocks/>
          </p:cNvSpPr>
          <p:nvPr/>
        </p:nvSpPr>
        <p:spPr bwMode="auto">
          <a:xfrm>
            <a:off x="457201" y="880733"/>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80000"/>
              </a:lnSpc>
              <a:spcBef>
                <a:spcPct val="0"/>
              </a:spcBef>
              <a:spcAft>
                <a:spcPct val="0"/>
              </a:spcAft>
              <a:defRPr sz="3400" b="1">
                <a:solidFill>
                  <a:schemeClr val="tx2">
                    <a:lumMod val="60000"/>
                    <a:lumOff val="40000"/>
                  </a:schemeClr>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2">
                    <a:lumMod val="75000"/>
                  </a:schemeClr>
                </a:solidFill>
              </a:rPr>
              <a:t>Test Run:</a:t>
            </a:r>
            <a:endParaRPr lang="en-US" sz="2800" i="1" kern="0" dirty="0">
              <a:solidFill>
                <a:schemeClr val="tx2">
                  <a:lumMod val="75000"/>
                </a:schemeClr>
              </a:solidFill>
            </a:endParaRPr>
          </a:p>
        </p:txBody>
      </p:sp>
      <p:sp>
        <p:nvSpPr>
          <p:cNvPr id="8" name="Content Placeholder 5"/>
          <p:cNvSpPr txBox="1">
            <a:spLocks/>
          </p:cNvSpPr>
          <p:nvPr/>
        </p:nvSpPr>
        <p:spPr>
          <a:xfrm>
            <a:off x="914400" y="1458433"/>
            <a:ext cx="7375450" cy="1208567"/>
          </a:xfrm>
          <a:prstGeom prst="rect">
            <a:avLst/>
          </a:prstGeom>
        </p:spPr>
        <p:txBody>
          <a:bodyPr/>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400" b="1" i="1" kern="0" dirty="0" smtClean="0">
                <a:solidFill>
                  <a:schemeClr val="accent1"/>
                </a:solidFill>
                <a:latin typeface="Arial Narrow" panose="020B0606020202030204" pitchFamily="34" charset="0"/>
              </a:rPr>
              <a:t>Check the following systems</a:t>
            </a:r>
            <a:endParaRPr lang="en-US" sz="3400" b="1" i="1" kern="0" dirty="0">
              <a:solidFill>
                <a:schemeClr val="accent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1492348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42</a:t>
            </a:r>
            <a:endParaRPr lang="en-US" dirty="0"/>
          </a:p>
        </p:txBody>
      </p:sp>
      <p:sp>
        <p:nvSpPr>
          <p:cNvPr id="5" name="Content Placeholder 2"/>
          <p:cNvSpPr txBox="1">
            <a:spLocks/>
          </p:cNvSpPr>
          <p:nvPr/>
        </p:nvSpPr>
        <p:spPr>
          <a:xfrm>
            <a:off x="1524000" y="2133600"/>
            <a:ext cx="6477000" cy="1066800"/>
          </a:xfrm>
          <a:prstGeom prst="rect">
            <a:avLst/>
          </a:prstGeom>
        </p:spPr>
        <p:txBody>
          <a:bodyPr anchor="t"/>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1200"/>
              </a:spcAft>
              <a:buClr>
                <a:srgbClr val="F49300"/>
              </a:buClr>
              <a:buSzPct val="105000"/>
            </a:pPr>
            <a:r>
              <a:rPr lang="en-US" sz="2200" b="1" kern="0" dirty="0" smtClean="0">
                <a:solidFill>
                  <a:srgbClr val="000000">
                    <a:lumMod val="65000"/>
                    <a:lumOff val="35000"/>
                  </a:srgbClr>
                </a:solidFill>
              </a:rPr>
              <a:t>Remember when running your generator you are generating electricity!</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993631" y="2154867"/>
            <a:ext cx="527338"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500kv Switch Operation Under Load">
            <a:hlinkClick r:id="" action="ppaction://media"/>
          </p:cNvPr>
          <p:cNvPicPr>
            <a:picLocks noChangeAspect="1"/>
          </p:cNvPicPr>
          <p:nvPr>
            <a:videoFile r:link="rId2"/>
            <p:extLst>
              <p:ext uri="{DAA4B4D4-6D71-4841-9C94-3DE7FCFB9230}">
                <p14:media xmlns:p14="http://schemas.microsoft.com/office/powerpoint/2010/main" xmlns="" r:embed="rId6"/>
              </p:ext>
            </p:extLst>
          </p:nvPr>
        </p:nvPicPr>
        <p:blipFill>
          <a:blip r:embed="rId7"/>
          <a:stretch>
            <a:fillRect/>
          </a:stretch>
        </p:blipFill>
        <p:spPr>
          <a:xfrm>
            <a:off x="2121794" y="3033023"/>
            <a:ext cx="3821806" cy="260577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sp>
        <p:nvSpPr>
          <p:cNvPr id="8" name="Title 1"/>
          <p:cNvSpPr txBox="1">
            <a:spLocks/>
          </p:cNvSpPr>
          <p:nvPr/>
        </p:nvSpPr>
        <p:spPr bwMode="auto">
          <a:xfrm>
            <a:off x="457201" y="880733"/>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80000"/>
              </a:lnSpc>
              <a:spcBef>
                <a:spcPct val="0"/>
              </a:spcBef>
              <a:spcAft>
                <a:spcPct val="0"/>
              </a:spcAft>
              <a:defRPr sz="3400" b="1">
                <a:solidFill>
                  <a:schemeClr val="tx2">
                    <a:lumMod val="60000"/>
                    <a:lumOff val="40000"/>
                  </a:schemeClr>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2">
                    <a:lumMod val="75000"/>
                  </a:schemeClr>
                </a:solidFill>
              </a:rPr>
              <a:t>Test Run:</a:t>
            </a:r>
            <a:endParaRPr lang="en-US" sz="2800" i="1" kern="0" dirty="0">
              <a:solidFill>
                <a:schemeClr val="tx2">
                  <a:lumMod val="75000"/>
                </a:schemeClr>
              </a:solidFill>
            </a:endParaRPr>
          </a:p>
        </p:txBody>
      </p:sp>
      <p:sp>
        <p:nvSpPr>
          <p:cNvPr id="9" name="Content Placeholder 5"/>
          <p:cNvSpPr txBox="1">
            <a:spLocks/>
          </p:cNvSpPr>
          <p:nvPr/>
        </p:nvSpPr>
        <p:spPr>
          <a:xfrm>
            <a:off x="914400" y="1458433"/>
            <a:ext cx="7375450" cy="1208567"/>
          </a:xfrm>
          <a:prstGeom prst="rect">
            <a:avLst/>
          </a:prstGeom>
        </p:spPr>
        <p:txBody>
          <a:bodyPr/>
          <a:lstStyle>
            <a:lvl1pPr marL="0" indent="0" algn="l" rtl="0" eaLnBrk="0" fontAlgn="base" hangingPunct="0">
              <a:spcBef>
                <a:spcPct val="20000"/>
              </a:spcBef>
              <a:spcAft>
                <a:spcPct val="0"/>
              </a:spcAft>
              <a:buNone/>
              <a:defRPr sz="2400">
                <a:solidFill>
                  <a:schemeClr val="tx1">
                    <a:lumMod val="65000"/>
                    <a:lumOff val="35000"/>
                  </a:schemeClr>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2pPr>
            <a:lvl3pPr marL="1280160" indent="-274320" algn="l" rtl="0" eaLnBrk="0" fontAlgn="base" hangingPunct="0">
              <a:spcBef>
                <a:spcPct val="20000"/>
              </a:spcBef>
              <a:spcAft>
                <a:spcPct val="0"/>
              </a:spcAft>
              <a:buFont typeface="Arial" panose="020B0604020202020204" pitchFamily="34" charset="0"/>
              <a:buChar char="▪"/>
              <a:defRPr sz="2400">
                <a:solidFill>
                  <a:schemeClr val="tx1">
                    <a:lumMod val="50000"/>
                    <a:lumOff val="50000"/>
                  </a:schemeClr>
                </a:solidFill>
                <a:latin typeface="+mn-lt"/>
                <a:ea typeface="ＭＳ Ｐゴシック" pitchFamily="-65" charset="-128"/>
              </a:defRPr>
            </a:lvl3pPr>
            <a:lvl4pPr marL="182880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4pPr>
            <a:lvl5pPr marL="2377440" indent="-228600" algn="l" rtl="0" eaLnBrk="0" fontAlgn="base" hangingPunct="0">
              <a:spcBef>
                <a:spcPct val="20000"/>
              </a:spcBef>
              <a:spcAft>
                <a:spcPct val="0"/>
              </a:spcAft>
              <a:buFont typeface="Arial" panose="020B0604020202020204" pitchFamily="34" charset="0"/>
              <a:buChar char="▫"/>
              <a:defRPr sz="2200">
                <a:solidFill>
                  <a:schemeClr val="bg1">
                    <a:lumMod val="75000"/>
                  </a:schemeClr>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400" b="1" i="1" kern="0" dirty="0" smtClean="0">
                <a:solidFill>
                  <a:schemeClr val="accent1"/>
                </a:solidFill>
                <a:latin typeface="Arial Narrow" panose="020B0606020202030204" pitchFamily="34" charset="0"/>
              </a:rPr>
              <a:t>Safety reminder</a:t>
            </a:r>
            <a:endParaRPr lang="en-US" sz="3400" b="1" i="1" kern="0" dirty="0">
              <a:solidFill>
                <a:schemeClr val="accent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xmlns="" val="2932608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spcAft>
                <a:spcPts val="1200"/>
              </a:spcAft>
            </a:pPr>
            <a:r>
              <a:rPr lang="en-US" dirty="0" smtClean="0"/>
              <a:t>Test Run</a:t>
            </a:r>
            <a:r>
              <a:rPr lang="en-US" dirty="0"/>
              <a:t>:</a:t>
            </a:r>
            <a:endParaRPr lang="en-US" sz="2800" b="0" dirty="0"/>
          </a:p>
        </p:txBody>
      </p:sp>
      <p:sp>
        <p:nvSpPr>
          <p:cNvPr id="11" name="Content Placeholder 10"/>
          <p:cNvSpPr>
            <a:spLocks noGrp="1"/>
          </p:cNvSpPr>
          <p:nvPr>
            <p:ph idx="1"/>
          </p:nvPr>
        </p:nvSpPr>
        <p:spPr/>
        <p:txBody>
          <a:bodyPr/>
          <a:lstStyle/>
          <a:p>
            <a:r>
              <a:rPr lang="en-US" dirty="0">
                <a:solidFill>
                  <a:schemeClr val="tx1">
                    <a:lumMod val="50000"/>
                    <a:lumOff val="50000"/>
                  </a:schemeClr>
                </a:solidFill>
              </a:rPr>
              <a:t>Transfer switches when installed should transfer from commercial power to the generated power source.</a:t>
            </a:r>
          </a:p>
          <a:p>
            <a:endParaRPr lang="en-US"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43</a:t>
            </a:r>
            <a:endParaRPr lang="en-US" dirty="0"/>
          </a:p>
        </p:txBody>
      </p:sp>
      <p:sp>
        <p:nvSpPr>
          <p:cNvPr id="12" name="Content Placeholder 11"/>
          <p:cNvSpPr>
            <a:spLocks noGrp="1"/>
          </p:cNvSpPr>
          <p:nvPr>
            <p:ph idx="14"/>
          </p:nvPr>
        </p:nvSpPr>
        <p:spPr/>
        <p:txBody>
          <a:bodyPr/>
          <a:lstStyle/>
          <a:p>
            <a:r>
              <a:rPr lang="en-US" dirty="0" smtClean="0"/>
              <a:t>Transfer switches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pic>
        <p:nvPicPr>
          <p:cNvPr id="13" name="Picture 2" descr="C:\Documents and Settings\jesse wagner\My Documents\My Pictures\#3 model\#3 model 083.jpg"/>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826999" y="2711419"/>
            <a:ext cx="2364001" cy="3155981"/>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4" name="Picture 3" descr="C:\Documents and Settings\jesse wagner\My Documents\My Pictures\#3 model\Copy of Copy of #3 model 083.jpg"/>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a:xfrm>
            <a:off x="4495800" y="2711419"/>
            <a:ext cx="3076385" cy="3155981"/>
          </a:xfrm>
          <a:prstGeom prst="rect">
            <a:avLst/>
          </a:prstGeom>
          <a:noFill/>
          <a:ln w="19050">
            <a:solidFill>
              <a:schemeClr val="bg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xmlns="" val="2358849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spcAft>
                <a:spcPts val="1200"/>
              </a:spcAft>
            </a:pPr>
            <a:r>
              <a:rPr lang="en-US" dirty="0" smtClean="0"/>
              <a:t>Test Run:</a:t>
            </a:r>
            <a:endParaRPr lang="en-US" sz="2800" b="0" dirty="0"/>
          </a:p>
        </p:txBody>
      </p:sp>
      <p:sp>
        <p:nvSpPr>
          <p:cNvPr id="6" name="Content Placeholder 5"/>
          <p:cNvSpPr>
            <a:spLocks noGrp="1"/>
          </p:cNvSpPr>
          <p:nvPr>
            <p:ph idx="1"/>
          </p:nvPr>
        </p:nvSpPr>
        <p:spPr/>
        <p:txBody>
          <a:bodyPr/>
          <a:lstStyle/>
          <a:p>
            <a:r>
              <a:rPr lang="en-US" dirty="0">
                <a:solidFill>
                  <a:schemeClr val="tx1">
                    <a:lumMod val="50000"/>
                    <a:lumOff val="50000"/>
                  </a:schemeClr>
                </a:solidFill>
              </a:rPr>
              <a:t>Lugs came loose on transfer switches during test runs (due to lack of preventive maintenance</a:t>
            </a:r>
            <a:r>
              <a:rPr lang="en-US" dirty="0" smtClean="0">
                <a:solidFill>
                  <a:schemeClr val="tx1">
                    <a:lumMod val="50000"/>
                    <a:lumOff val="50000"/>
                  </a:schemeClr>
                </a:solidFill>
              </a:rPr>
              <a:t>).</a:t>
            </a:r>
            <a:endParaRPr lang="en-US"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44</a:t>
            </a:r>
            <a:endParaRPr lang="en-US" dirty="0"/>
          </a:p>
        </p:txBody>
      </p:sp>
      <p:sp>
        <p:nvSpPr>
          <p:cNvPr id="8" name="Content Placeholder 7"/>
          <p:cNvSpPr>
            <a:spLocks noGrp="1"/>
          </p:cNvSpPr>
          <p:nvPr>
            <p:ph idx="14"/>
          </p:nvPr>
        </p:nvSpPr>
        <p:spPr/>
        <p:txBody>
          <a:bodyPr/>
          <a:lstStyle/>
          <a:p>
            <a:r>
              <a:rPr lang="en-US" dirty="0" smtClean="0"/>
              <a:t>Transfer switches (accident)</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pic>
        <p:nvPicPr>
          <p:cNvPr id="12" name="Picture 2" descr="C:\Documents and Settings\jesse wagner\My Documents\My Pictures\#3 model\Copy of Copy of #3 model 08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6800" y="2952749"/>
            <a:ext cx="3581400" cy="2686050"/>
          </a:xfrm>
          <a:prstGeom prst="rect">
            <a:avLst/>
          </a:prstGeom>
          <a:noFill/>
          <a:ln w="1905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3" name="Picture 7" descr="C:\Documents and Settings\jesse wagner\My Documents\F.O.S.T.E.R\Day 2\Finished Hour 8 Generator Presentation\Visual References\IMAG009.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5313530" y="2516020"/>
            <a:ext cx="2686050" cy="3559510"/>
          </a:xfrm>
          <a:prstGeom prst="rect">
            <a:avLst/>
          </a:prstGeom>
          <a:noFill/>
          <a:ln w="1905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16382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spcAft>
                <a:spcPts val="1200"/>
              </a:spcAft>
            </a:pPr>
            <a:r>
              <a:rPr lang="en-US" dirty="0" smtClean="0"/>
              <a:t>Test Run:</a:t>
            </a:r>
            <a:endParaRPr lang="en-US" sz="2800" b="0" dirty="0"/>
          </a:p>
        </p:txBody>
      </p:sp>
      <p:sp>
        <p:nvSpPr>
          <p:cNvPr id="6" name="Content Placeholder 5"/>
          <p:cNvSpPr>
            <a:spLocks noGrp="1"/>
          </p:cNvSpPr>
          <p:nvPr>
            <p:ph idx="1"/>
          </p:nvPr>
        </p:nvSpPr>
        <p:spPr/>
        <p:txBody>
          <a:bodyPr/>
          <a:lstStyle/>
          <a:p>
            <a:r>
              <a:rPr lang="en-US" dirty="0">
                <a:solidFill>
                  <a:schemeClr val="tx1">
                    <a:lumMod val="50000"/>
                    <a:lumOff val="50000"/>
                  </a:schemeClr>
                </a:solidFill>
              </a:rPr>
              <a:t>Melted wires (due to lack of preventative maintenance</a:t>
            </a:r>
            <a:r>
              <a:rPr lang="en-US" dirty="0" smtClean="0">
                <a:solidFill>
                  <a:schemeClr val="tx1">
                    <a:lumMod val="50000"/>
                    <a:lumOff val="50000"/>
                  </a:schemeClr>
                </a:solidFill>
              </a:rPr>
              <a:t>).</a:t>
            </a:r>
            <a:endParaRPr lang="en-US" dirty="0">
              <a:solidFill>
                <a:schemeClr val="tx1">
                  <a:lumMod val="50000"/>
                  <a:lumOff val="50000"/>
                </a:schemeClr>
              </a:solidFill>
            </a:endParaRPr>
          </a:p>
          <a:p>
            <a:endParaRPr lang="en-US"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45</a:t>
            </a:r>
            <a:endParaRPr lang="en-US" dirty="0"/>
          </a:p>
        </p:txBody>
      </p:sp>
      <p:sp>
        <p:nvSpPr>
          <p:cNvPr id="8" name="Content Placeholder 7"/>
          <p:cNvSpPr>
            <a:spLocks noGrp="1"/>
          </p:cNvSpPr>
          <p:nvPr>
            <p:ph idx="14"/>
          </p:nvPr>
        </p:nvSpPr>
        <p:spPr/>
        <p:txBody>
          <a:bodyPr/>
          <a:lstStyle/>
          <a:p>
            <a:r>
              <a:rPr lang="en-US" dirty="0" smtClean="0"/>
              <a:t>Transfer switches (accident)</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pic>
        <p:nvPicPr>
          <p:cNvPr id="14" name="Picture 2" descr="C:\Users\Jesse J Wagner Sr\Documents\F.O.S.T.E.R\Energy Assurance\2005 Pine Barrens Festival I 00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2686050"/>
            <a:ext cx="3733800" cy="2800350"/>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5" name="Picture 3" descr="C:\Users\Jesse J Wagner Sr\Documents\F.O.S.T.E.R\Energy Assurance\2005 Pine Barrens Festival I 00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a:xfrm>
            <a:off x="4800600" y="2686050"/>
            <a:ext cx="3733800" cy="2800350"/>
          </a:xfrm>
          <a:prstGeom prst="rect">
            <a:avLst/>
          </a:prstGeom>
          <a:noFill/>
          <a:ln w="19050">
            <a:solidFill>
              <a:schemeClr val="bg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xmlns="" val="3662301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spcAft>
                <a:spcPts val="1200"/>
              </a:spcAft>
            </a:pPr>
            <a:r>
              <a:rPr lang="en-US" dirty="0" smtClean="0"/>
              <a:t>Test Run:</a:t>
            </a:r>
            <a:endParaRPr lang="en-US" sz="2800" b="0" dirty="0">
              <a:solidFill>
                <a:schemeClr val="tx2"/>
              </a:solidFill>
            </a:endParaRPr>
          </a:p>
        </p:txBody>
      </p:sp>
      <p:sp>
        <p:nvSpPr>
          <p:cNvPr id="6" name="Content Placeholder 5"/>
          <p:cNvSpPr>
            <a:spLocks noGrp="1"/>
          </p:cNvSpPr>
          <p:nvPr>
            <p:ph idx="1"/>
          </p:nvPr>
        </p:nvSpPr>
        <p:spPr/>
        <p:txBody>
          <a:bodyPr/>
          <a:lstStyle/>
          <a:p>
            <a:r>
              <a:rPr lang="en-US" sz="2000" dirty="0">
                <a:solidFill>
                  <a:schemeClr val="tx1">
                    <a:lumMod val="50000"/>
                    <a:lumOff val="50000"/>
                  </a:schemeClr>
                </a:solidFill>
              </a:rPr>
              <a:t>Burnt lugs (due to lack of preventative maintenance</a:t>
            </a:r>
            <a:r>
              <a:rPr lang="en-US" sz="2000" dirty="0" smtClean="0">
                <a:solidFill>
                  <a:schemeClr val="tx1">
                    <a:lumMod val="50000"/>
                    <a:lumOff val="50000"/>
                  </a:schemeClr>
                </a:solidFill>
              </a:rPr>
              <a:t>)</a:t>
            </a:r>
            <a:r>
              <a:rPr lang="en-US" dirty="0" smtClean="0">
                <a:solidFill>
                  <a:schemeClr val="tx1">
                    <a:lumMod val="50000"/>
                    <a:lumOff val="50000"/>
                  </a:schemeClr>
                </a:solidFill>
              </a:rPr>
              <a:t>.</a:t>
            </a:r>
            <a:endParaRPr lang="en-US" sz="20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46</a:t>
            </a:r>
            <a:endParaRPr lang="en-US" dirty="0"/>
          </a:p>
        </p:txBody>
      </p:sp>
      <p:sp>
        <p:nvSpPr>
          <p:cNvPr id="8" name="Content Placeholder 7"/>
          <p:cNvSpPr>
            <a:spLocks noGrp="1"/>
          </p:cNvSpPr>
          <p:nvPr>
            <p:ph idx="14"/>
          </p:nvPr>
        </p:nvSpPr>
        <p:spPr/>
        <p:txBody>
          <a:bodyPr/>
          <a:lstStyle/>
          <a:p>
            <a:r>
              <a:rPr lang="en-US" dirty="0" smtClean="0"/>
              <a:t>Transfer switches (accident)</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pic>
        <p:nvPicPr>
          <p:cNvPr id="16" name="Picture 2" descr="C:\Users\Jesse J Wagner Sr\Documents\F.O.S.T.E.R\Energy Assurance\2005 Pine Barrens Festival I 00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a:xfrm>
            <a:off x="870099" y="2667000"/>
            <a:ext cx="3733800" cy="2800717"/>
          </a:xfrm>
          <a:prstGeom prst="rect">
            <a:avLst/>
          </a:prstGeom>
          <a:noFill/>
          <a:ln w="19050">
            <a:solidFill>
              <a:schemeClr val="bg1"/>
            </a:solidFill>
          </a:ln>
          <a:effectLst>
            <a:outerShdw blurRad="50800" dist="38100" dir="2700000" algn="tl" rotWithShape="0">
              <a:prstClr val="black">
                <a:alpha val="40000"/>
              </a:prstClr>
            </a:outerShdw>
          </a:effectLst>
        </p:spPr>
      </p:pic>
      <p:pic>
        <p:nvPicPr>
          <p:cNvPr id="17" name="Picture 3" descr="C:\Users\Jesse J Wagner Sr\Documents\F.O.S.T.E.R\Energy Assurance\2005 Pine Barrens Festival I 00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a:xfrm>
            <a:off x="4744186" y="2667000"/>
            <a:ext cx="3735266" cy="2800717"/>
          </a:xfrm>
          <a:prstGeom prst="rect">
            <a:avLst/>
          </a:prstGeom>
          <a:noFill/>
          <a:ln w="19050">
            <a:solidFill>
              <a:schemeClr val="bg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xmlns="" val="717217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440170"/>
            <a:ext cx="4193528" cy="3657599"/>
          </a:xfrm>
        </p:spPr>
        <p:txBody>
          <a:bodyPr/>
          <a:lstStyle/>
          <a:p>
            <a:pPr>
              <a:spcAft>
                <a:spcPts val="1200"/>
              </a:spcAft>
            </a:pPr>
            <a:r>
              <a:rPr lang="en-US" sz="2200" b="1" dirty="0" smtClean="0">
                <a:solidFill>
                  <a:schemeClr val="tx1">
                    <a:lumMod val="50000"/>
                    <a:lumOff val="50000"/>
                  </a:schemeClr>
                </a:solidFill>
              </a:rPr>
              <a:t>Cool down period: </a:t>
            </a:r>
            <a:r>
              <a:rPr lang="en-US" sz="2200" dirty="0" smtClean="0">
                <a:solidFill>
                  <a:schemeClr val="tx1">
                    <a:lumMod val="50000"/>
                    <a:lumOff val="50000"/>
                  </a:schemeClr>
                </a:solidFill>
              </a:rPr>
              <a:t>Once the generator has gone through a test run under simulated load conditions, the generator will enter the next phase, the cool down time</a:t>
            </a:r>
          </a:p>
          <a:p>
            <a:r>
              <a:rPr lang="en-US" sz="2200" b="1" dirty="0" smtClean="0">
                <a:solidFill>
                  <a:schemeClr val="tx1"/>
                </a:solidFill>
              </a:rPr>
              <a:t>Log in all test run data.</a:t>
            </a:r>
            <a:endParaRPr lang="en-US" sz="2200" b="1" dirty="0">
              <a:solidFill>
                <a:schemeClr val="tx1"/>
              </a:solidFill>
            </a:endParaRPr>
          </a:p>
        </p:txBody>
      </p:sp>
      <p:sp>
        <p:nvSpPr>
          <p:cNvPr id="5" name="Text Placeholder 4"/>
          <p:cNvSpPr>
            <a:spLocks noGrp="1"/>
          </p:cNvSpPr>
          <p:nvPr>
            <p:ph type="body" sz="quarter" idx="13"/>
          </p:nvPr>
        </p:nvSpPr>
        <p:spPr/>
        <p:txBody>
          <a:bodyPr/>
          <a:lstStyle/>
          <a:p>
            <a:r>
              <a:rPr lang="en-US" dirty="0" smtClean="0"/>
              <a:t>47</a:t>
            </a:r>
            <a:endParaRPr lang="en-US" dirty="0"/>
          </a:p>
        </p:txBody>
      </p:sp>
      <p:pic>
        <p:nvPicPr>
          <p:cNvPr id="6" name="Picture Placeholder 5" descr="P2270017"/>
          <p:cNvPicPr>
            <a:picLocks noGrp="1" noChangeAspect="1" noChangeArrowheads="1"/>
          </p:cNvPicPr>
          <p:nvPr>
            <p:ph type="pic" sz="quarter" idx="14"/>
          </p:nvPr>
        </p:nvPicPr>
        <p:blipFill>
          <a:blip r:embed="rId4">
            <a:extLst>
              <a:ext uri="{28A0092B-C50C-407E-A947-70E740481C1C}">
                <a14:useLocalDpi xmlns:a14="http://schemas.microsoft.com/office/drawing/2010/main" xmlns="" val="0"/>
              </a:ext>
            </a:extLst>
          </a:blip>
          <a:srcRect l="12461" r="12461"/>
          <a:stretch>
            <a:fillRect/>
          </a:stretch>
        </p:blipFill>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sp>
        <p:nvSpPr>
          <p:cNvPr id="8" name="Title 1"/>
          <p:cNvSpPr txBox="1">
            <a:spLocks/>
          </p:cNvSpPr>
          <p:nvPr/>
        </p:nvSpPr>
        <p:spPr bwMode="auto">
          <a:xfrm>
            <a:off x="4490585" y="54934"/>
            <a:ext cx="4568589" cy="1347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80000"/>
              </a:lnSpc>
              <a:spcBef>
                <a:spcPct val="0"/>
              </a:spcBef>
              <a:spcAft>
                <a:spcPct val="0"/>
              </a:spcAft>
              <a:defRPr sz="3400" b="1">
                <a:solidFill>
                  <a:schemeClr val="accent1"/>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1">
                    <a:lumMod val="50000"/>
                    <a:lumOff val="50000"/>
                  </a:schemeClr>
                </a:solidFill>
              </a:rPr>
              <a:t>Test Run:</a:t>
            </a:r>
            <a:endParaRPr lang="en-US" i="1" kern="0" dirty="0">
              <a:solidFill>
                <a:schemeClr val="tx1">
                  <a:lumMod val="50000"/>
                  <a:lumOff val="50000"/>
                </a:schemeClr>
              </a:solidFill>
            </a:endParaRPr>
          </a:p>
        </p:txBody>
      </p:sp>
      <p:sp>
        <p:nvSpPr>
          <p:cNvPr id="9" name="Rectangle 8"/>
          <p:cNvSpPr/>
          <p:nvPr/>
        </p:nvSpPr>
        <p:spPr>
          <a:xfrm>
            <a:off x="4485167" y="925033"/>
            <a:ext cx="4125433" cy="1138773"/>
          </a:xfrm>
          <a:prstGeom prst="rect">
            <a:avLst/>
          </a:prstGeom>
        </p:spPr>
        <p:txBody>
          <a:bodyPr wrap="square">
            <a:spAutoFit/>
          </a:bodyPr>
          <a:lstStyle/>
          <a:p>
            <a:r>
              <a:rPr lang="en-US" sz="3400" b="1" i="1" kern="0" dirty="0" smtClean="0">
                <a:solidFill>
                  <a:srgbClr val="F49300"/>
                </a:solidFill>
                <a:latin typeface="Arial Narrow" panose="020B0606020202030204" pitchFamily="34" charset="0"/>
              </a:rPr>
              <a:t>Completing the generator test run</a:t>
            </a:r>
            <a:endParaRPr lang="en-US" dirty="0"/>
          </a:p>
        </p:txBody>
      </p:sp>
      <p:cxnSp>
        <p:nvCxnSpPr>
          <p:cNvPr id="11" name="Straight Connector 10"/>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645006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0105" y="2438401"/>
            <a:ext cx="4193528" cy="3657599"/>
          </a:xfrm>
        </p:spPr>
        <p:txBody>
          <a:bodyPr anchor="t"/>
          <a:lstStyle/>
          <a:p>
            <a:pPr marL="457200" indent="-457200">
              <a:spcAft>
                <a:spcPts val="1200"/>
              </a:spcAft>
              <a:buClr>
                <a:schemeClr val="accent1"/>
              </a:buClr>
              <a:buFont typeface="Wingdings" panose="05000000000000000000" pitchFamily="2" charset="2"/>
              <a:buChar char="ü"/>
            </a:pPr>
            <a:r>
              <a:rPr lang="en-US" sz="2200" dirty="0" smtClean="0">
                <a:solidFill>
                  <a:schemeClr val="tx1">
                    <a:lumMod val="50000"/>
                    <a:lumOff val="50000"/>
                  </a:schemeClr>
                </a:solidFill>
              </a:rPr>
              <a:t>Set </a:t>
            </a:r>
            <a:r>
              <a:rPr lang="en-US" sz="2200" dirty="0">
                <a:solidFill>
                  <a:schemeClr val="tx1">
                    <a:lumMod val="50000"/>
                    <a:lumOff val="50000"/>
                  </a:schemeClr>
                </a:solidFill>
              </a:rPr>
              <a:t>generator controls back to “ready to start" so it will be ready in an </a:t>
            </a:r>
            <a:r>
              <a:rPr lang="en-US" sz="2200" dirty="0" smtClean="0">
                <a:solidFill>
                  <a:schemeClr val="tx1">
                    <a:lumMod val="50000"/>
                    <a:lumOff val="50000"/>
                  </a:schemeClr>
                </a:solidFill>
              </a:rPr>
              <a:t>emergency</a:t>
            </a:r>
          </a:p>
          <a:p>
            <a:pPr marL="457200" indent="-457200">
              <a:buClr>
                <a:schemeClr val="accent1"/>
              </a:buClr>
              <a:buFont typeface="Wingdings" panose="05000000000000000000" pitchFamily="2" charset="2"/>
              <a:buChar char="ü"/>
            </a:pPr>
            <a:r>
              <a:rPr lang="en-US" sz="2200" dirty="0" smtClean="0">
                <a:solidFill>
                  <a:schemeClr val="tx1">
                    <a:lumMod val="50000"/>
                    <a:lumOff val="50000"/>
                  </a:schemeClr>
                </a:solidFill>
              </a:rPr>
              <a:t>Remove any tag that you may have placed at the control panel</a:t>
            </a:r>
            <a:endParaRPr lang="en-US" sz="2200" dirty="0">
              <a:solidFill>
                <a:schemeClr val="tx1">
                  <a:lumMod val="50000"/>
                  <a:lumOff val="50000"/>
                </a:schemeClr>
              </a:solidFill>
            </a:endParaRPr>
          </a:p>
        </p:txBody>
      </p:sp>
      <p:sp>
        <p:nvSpPr>
          <p:cNvPr id="5" name="Text Placeholder 4"/>
          <p:cNvSpPr>
            <a:spLocks noGrp="1"/>
          </p:cNvSpPr>
          <p:nvPr>
            <p:ph type="body" sz="quarter" idx="13"/>
          </p:nvPr>
        </p:nvSpPr>
        <p:spPr/>
        <p:txBody>
          <a:bodyPr/>
          <a:lstStyle/>
          <a:p>
            <a:r>
              <a:rPr lang="en-US" dirty="0" smtClean="0"/>
              <a:t>48</a:t>
            </a:r>
            <a:endParaRPr lang="en-US" dirty="0"/>
          </a:p>
        </p:txBody>
      </p:sp>
      <p:pic>
        <p:nvPicPr>
          <p:cNvPr id="6" name="Picture 6" descr="P2270020"/>
          <p:cNvPicPr>
            <a:picLocks noGrp="1" noChangeAspect="1" noChangeArrowheads="1"/>
          </p:cNvPicPr>
          <p:nvPr>
            <p:ph type="pic" sz="quarter" idx="14"/>
          </p:nvPr>
        </p:nvPicPr>
        <p:blipFill>
          <a:blip r:embed="rId4" cstate="print">
            <a:extLst>
              <a:ext uri="{28A0092B-C50C-407E-A947-70E740481C1C}">
                <a14:useLocalDpi xmlns:a14="http://schemas.microsoft.com/office/drawing/2010/main" xmlns="" val="0"/>
              </a:ext>
            </a:extLst>
          </a:blip>
          <a:srcRect t="5129" b="5129"/>
          <a:stretch>
            <a:fillRect/>
          </a:stretch>
        </p:blipFill>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89850" y="6048410"/>
            <a:ext cx="798957" cy="798957"/>
          </a:xfrm>
          <a:prstGeom prst="rect">
            <a:avLst/>
          </a:prstGeom>
        </p:spPr>
      </p:pic>
      <p:sp>
        <p:nvSpPr>
          <p:cNvPr id="8" name="Title 1"/>
          <p:cNvSpPr txBox="1">
            <a:spLocks/>
          </p:cNvSpPr>
          <p:nvPr/>
        </p:nvSpPr>
        <p:spPr bwMode="auto">
          <a:xfrm>
            <a:off x="4490585" y="54934"/>
            <a:ext cx="4568589" cy="1347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80000"/>
              </a:lnSpc>
              <a:spcBef>
                <a:spcPct val="0"/>
              </a:spcBef>
              <a:spcAft>
                <a:spcPct val="0"/>
              </a:spcAft>
              <a:defRPr sz="3400" b="1">
                <a:solidFill>
                  <a:schemeClr val="accent1"/>
                </a:solidFill>
                <a:effectLst/>
                <a:latin typeface="Arial Narrow" panose="020B0606020202030204" pitchFamily="34" charset="0"/>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smtClean="0">
                <a:solidFill>
                  <a:schemeClr val="tx1">
                    <a:lumMod val="50000"/>
                    <a:lumOff val="50000"/>
                  </a:schemeClr>
                </a:solidFill>
              </a:rPr>
              <a:t>Test Run:</a:t>
            </a:r>
            <a:endParaRPr lang="en-US" i="1" kern="0" dirty="0">
              <a:solidFill>
                <a:schemeClr val="tx1">
                  <a:lumMod val="50000"/>
                  <a:lumOff val="50000"/>
                </a:schemeClr>
              </a:solidFill>
            </a:endParaRPr>
          </a:p>
        </p:txBody>
      </p:sp>
      <p:sp>
        <p:nvSpPr>
          <p:cNvPr id="9" name="Rectangle 8"/>
          <p:cNvSpPr/>
          <p:nvPr/>
        </p:nvSpPr>
        <p:spPr>
          <a:xfrm>
            <a:off x="4485167" y="925033"/>
            <a:ext cx="4125433" cy="1138773"/>
          </a:xfrm>
          <a:prstGeom prst="rect">
            <a:avLst/>
          </a:prstGeom>
        </p:spPr>
        <p:txBody>
          <a:bodyPr wrap="square">
            <a:spAutoFit/>
          </a:bodyPr>
          <a:lstStyle/>
          <a:p>
            <a:r>
              <a:rPr lang="en-US" sz="3400" b="1" i="1" kern="0" dirty="0" smtClean="0">
                <a:solidFill>
                  <a:srgbClr val="F49300"/>
                </a:solidFill>
                <a:latin typeface="Arial Narrow" panose="020B0606020202030204" pitchFamily="34" charset="0"/>
              </a:rPr>
              <a:t>Reset the generator control switch</a:t>
            </a:r>
            <a:endParaRPr lang="en-US" dirty="0"/>
          </a:p>
        </p:txBody>
      </p:sp>
      <p:cxnSp>
        <p:nvCxnSpPr>
          <p:cNvPr id="10" name="Straight Connector 9"/>
          <p:cNvCxnSpPr/>
          <p:nvPr/>
        </p:nvCxnSpPr>
        <p:spPr>
          <a:xfrm>
            <a:off x="4572000" y="2101701"/>
            <a:ext cx="4495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596865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5"/>
          </p:nvPr>
        </p:nvSpPr>
        <p:spPr/>
        <p:txBody>
          <a:bodyPr/>
          <a:lstStyle/>
          <a:p>
            <a:r>
              <a:rPr lang="en-US" dirty="0" smtClean="0"/>
              <a:t>Any Questions?</a:t>
            </a:r>
            <a:endParaRPr lang="en-US" dirty="0"/>
          </a:p>
        </p:txBody>
      </p:sp>
      <p:sp>
        <p:nvSpPr>
          <p:cNvPr id="5" name="Text Placeholder 4"/>
          <p:cNvSpPr>
            <a:spLocks noGrp="1"/>
          </p:cNvSpPr>
          <p:nvPr>
            <p:ph type="body" sz="quarter" idx="13"/>
          </p:nvPr>
        </p:nvSpPr>
        <p:spPr/>
        <p:txBody>
          <a:bodyPr/>
          <a:lstStyle/>
          <a:p>
            <a:r>
              <a:rPr lang="en-US" dirty="0" smtClean="0"/>
              <a:t>49</a:t>
            </a:r>
            <a:endParaRPr lang="en-US" dirty="0"/>
          </a:p>
        </p:txBody>
      </p:sp>
      <p:sp>
        <p:nvSpPr>
          <p:cNvPr id="7" name="TextBox 6"/>
          <p:cNvSpPr txBox="1"/>
          <p:nvPr/>
        </p:nvSpPr>
        <p:spPr>
          <a:xfrm>
            <a:off x="558540" y="1219200"/>
            <a:ext cx="1246909" cy="630942"/>
          </a:xfrm>
          <a:prstGeom prst="rect">
            <a:avLst/>
          </a:prstGeom>
          <a:noFill/>
        </p:spPr>
        <p:txBody>
          <a:bodyPr wrap="square" rtlCol="0">
            <a:spAutoFit/>
          </a:bodyPr>
          <a:lstStyle/>
          <a:p>
            <a:pPr algn="ctr"/>
            <a:r>
              <a:rPr lang="en-US" sz="3500" b="1" dirty="0" smtClean="0">
                <a:solidFill>
                  <a:schemeClr val="bg1">
                    <a:lumMod val="90000"/>
                  </a:schemeClr>
                </a:solidFill>
              </a:rPr>
              <a:t>?</a:t>
            </a:r>
            <a:endParaRPr lang="en-US" sz="3500" b="1" dirty="0">
              <a:solidFill>
                <a:schemeClr val="bg1">
                  <a:lumMod val="90000"/>
                </a:schemeClr>
              </a:solidFill>
            </a:endParaRPr>
          </a:p>
        </p:txBody>
      </p:sp>
      <p:sp>
        <p:nvSpPr>
          <p:cNvPr id="2" name="TextBox 1"/>
          <p:cNvSpPr txBox="1"/>
          <p:nvPr/>
        </p:nvSpPr>
        <p:spPr>
          <a:xfrm>
            <a:off x="109868" y="1066800"/>
            <a:ext cx="1371600" cy="1107996"/>
          </a:xfrm>
          <a:prstGeom prst="rect">
            <a:avLst/>
          </a:prstGeom>
          <a:noFill/>
        </p:spPr>
        <p:txBody>
          <a:bodyPr wrap="square" rtlCol="0">
            <a:spAutoFit/>
          </a:bodyPr>
          <a:lstStyle/>
          <a:p>
            <a:pPr algn="ctr"/>
            <a:r>
              <a:rPr lang="en-US" sz="6600" b="1" dirty="0" smtClean="0">
                <a:solidFill>
                  <a:schemeClr val="accent1"/>
                </a:solidFill>
              </a:rPr>
              <a:t>?</a:t>
            </a:r>
            <a:endParaRPr lang="en-US" sz="6600" b="1" dirty="0">
              <a:solidFill>
                <a:schemeClr val="accent1"/>
              </a:solidFill>
            </a:endParaRPr>
          </a:p>
        </p:txBody>
      </p:sp>
      <p:sp>
        <p:nvSpPr>
          <p:cNvPr id="8" name="TextBox 7"/>
          <p:cNvSpPr txBox="1"/>
          <p:nvPr/>
        </p:nvSpPr>
        <p:spPr>
          <a:xfrm>
            <a:off x="-135808" y="1371600"/>
            <a:ext cx="1246909" cy="630942"/>
          </a:xfrm>
          <a:prstGeom prst="rect">
            <a:avLst/>
          </a:prstGeom>
          <a:noFill/>
        </p:spPr>
        <p:txBody>
          <a:bodyPr wrap="square" rtlCol="0">
            <a:spAutoFit/>
          </a:bodyPr>
          <a:lstStyle/>
          <a:p>
            <a:pPr algn="ctr"/>
            <a:r>
              <a:rPr lang="en-US" sz="3500" b="1" dirty="0" smtClean="0">
                <a:solidFill>
                  <a:schemeClr val="bg1">
                    <a:lumMod val="75000"/>
                  </a:schemeClr>
                </a:solidFill>
              </a:rPr>
              <a:t>?</a:t>
            </a:r>
            <a:endParaRPr lang="en-US" sz="3500" b="1" dirty="0">
              <a:solidFill>
                <a:schemeClr val="bg1">
                  <a:lumMod val="75000"/>
                </a:schemeClr>
              </a:solidFill>
            </a:endParaRPr>
          </a:p>
        </p:txBody>
      </p:sp>
    </p:spTree>
    <p:custDataLst>
      <p:tags r:id="rId1"/>
    </p:custDataLst>
    <p:extLst>
      <p:ext uri="{BB962C8B-B14F-4D97-AF65-F5344CB8AC3E}">
        <p14:creationId xmlns:p14="http://schemas.microsoft.com/office/powerpoint/2010/main" xmlns="" val="4194139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b="0" dirty="0" smtClean="0">
                <a:latin typeface="Arial Narrow" panose="020B0606020202030204" pitchFamily="34" charset="0"/>
              </a:rPr>
              <a:t>Generators come in all shapes and sizes</a:t>
            </a:r>
            <a:endParaRPr lang="en-US" sz="2800" b="0" dirty="0">
              <a:latin typeface="Arial Narrow" panose="020B0606020202030204" pitchFamily="34" charset="0"/>
            </a:endParaRPr>
          </a:p>
        </p:txBody>
      </p:sp>
      <p:sp>
        <p:nvSpPr>
          <p:cNvPr id="5" name="Text Placeholder 4"/>
          <p:cNvSpPr>
            <a:spLocks noGrp="1"/>
          </p:cNvSpPr>
          <p:nvPr>
            <p:ph type="body" sz="quarter" idx="13"/>
          </p:nvPr>
        </p:nvSpPr>
        <p:spPr/>
        <p:txBody>
          <a:bodyPr/>
          <a:lstStyle/>
          <a:p>
            <a:r>
              <a:rPr lang="en-US" smtClean="0"/>
              <a:t>5</a:t>
            </a:r>
            <a:endParaRPr lang="en-US" dirty="0"/>
          </a:p>
        </p:txBody>
      </p:sp>
      <p:grpSp>
        <p:nvGrpSpPr>
          <p:cNvPr id="14" name="Group 13"/>
          <p:cNvGrpSpPr/>
          <p:nvPr/>
        </p:nvGrpSpPr>
        <p:grpSpPr>
          <a:xfrm>
            <a:off x="381000" y="76200"/>
            <a:ext cx="2895600" cy="3124200"/>
            <a:chOff x="381000" y="76200"/>
            <a:chExt cx="2895600" cy="3124200"/>
          </a:xfrm>
        </p:grpSpPr>
        <p:sp>
          <p:nvSpPr>
            <p:cNvPr id="12" name="Oval 11"/>
            <p:cNvSpPr/>
            <p:nvPr/>
          </p:nvSpPr>
          <p:spPr>
            <a:xfrm>
              <a:off x="381000" y="304800"/>
              <a:ext cx="2895600" cy="2895600"/>
            </a:xfrm>
            <a:prstGeom prst="ellipse">
              <a:avLst/>
            </a:prstGeom>
            <a:blipFill dpi="0" rotWithShape="1">
              <a:blip r:embed="rId3">
                <a:extLst>
                  <a:ext uri="{28A0092B-C50C-407E-A947-70E740481C1C}">
                    <a14:useLocalDpi xmlns:a14="http://schemas.microsoft.com/office/drawing/2010/main" xmlns="" val="0"/>
                  </a:ext>
                </a:extLst>
              </a:blip>
              <a:srcRect/>
              <a:tile tx="-209550" ty="381000" sx="70000" sy="70000" flip="none" algn="tl"/>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4525" y="76200"/>
              <a:ext cx="2251075"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5867400" y="2971800"/>
            <a:ext cx="2895600" cy="2895600"/>
          </a:xfrm>
          <a:prstGeom prst="ellipse">
            <a:avLst/>
          </a:prstGeom>
          <a:blipFill dpi="0" rotWithShape="1">
            <a:blip r:embed="rId4"/>
            <a:srcRect/>
            <a:tile tx="-209550" ty="44450" sx="100000" sy="100000" flip="none" algn="tl"/>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2578621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76399" y="85724"/>
            <a:ext cx="7391400" cy="5950964"/>
          </a:xfrm>
          <a:solidFill>
            <a:schemeClr val="bg2">
              <a:alpha val="12000"/>
            </a:schemeClr>
          </a:solidFill>
        </p:spPr>
        <p:txBody>
          <a:bodyPr anchor="t"/>
          <a:lstStyle/>
          <a:p>
            <a:pPr marL="274320">
              <a:spcBef>
                <a:spcPts val="0"/>
              </a:spcBef>
              <a:spcAft>
                <a:spcPts val="0"/>
              </a:spcAft>
              <a:buClr>
                <a:srgbClr val="FF9D0D"/>
              </a:buClr>
            </a:pPr>
            <a:endParaRPr lang="en-US" sz="2400" b="1" i="1" dirty="0" smtClean="0">
              <a:solidFill>
                <a:srgbClr val="F49300"/>
              </a:solidFill>
            </a:endParaRPr>
          </a:p>
          <a:p>
            <a:pPr marL="274320">
              <a:spcBef>
                <a:spcPts val="0"/>
              </a:spcBef>
              <a:spcAft>
                <a:spcPts val="1200"/>
              </a:spcAft>
              <a:buClr>
                <a:srgbClr val="FF9D0D"/>
              </a:buClr>
            </a:pPr>
            <a:r>
              <a:rPr lang="en-US" sz="2400" b="1" i="1" dirty="0" smtClean="0">
                <a:solidFill>
                  <a:srgbClr val="F49300"/>
                </a:solidFill>
              </a:rPr>
              <a:t>We Covered:</a:t>
            </a:r>
          </a:p>
          <a:p>
            <a:pPr marL="274320">
              <a:spcAft>
                <a:spcPts val="0"/>
              </a:spcAft>
              <a:buClr>
                <a:srgbClr val="FF9D0D"/>
              </a:buClr>
            </a:pPr>
            <a:r>
              <a:rPr lang="en-US" sz="1900" b="1" u="sng" dirty="0" smtClean="0"/>
              <a:t>Background and Rationale</a:t>
            </a:r>
          </a:p>
          <a:p>
            <a:pPr marL="731520" indent="-342900">
              <a:spcAft>
                <a:spcPts val="1200"/>
              </a:spcAft>
              <a:buClr>
                <a:srgbClr val="FF9D0D"/>
              </a:buClr>
              <a:buFont typeface="Arial" panose="020B0604020202020204" pitchFamily="34" charset="0"/>
              <a:buChar char="•"/>
            </a:pPr>
            <a:r>
              <a:rPr lang="en-US" sz="1900" dirty="0" smtClean="0"/>
              <a:t>Importance of weekly inspections and test runs</a:t>
            </a:r>
          </a:p>
          <a:p>
            <a:pPr marL="274320">
              <a:spcBef>
                <a:spcPts val="1200"/>
              </a:spcBef>
              <a:spcAft>
                <a:spcPts val="0"/>
              </a:spcAft>
              <a:buClr>
                <a:srgbClr val="FF9D0D"/>
              </a:buClr>
            </a:pPr>
            <a:r>
              <a:rPr lang="en-US" sz="1900" b="1" u="sng" dirty="0" smtClean="0"/>
              <a:t>Important Safety Considerations</a:t>
            </a:r>
          </a:p>
          <a:p>
            <a:pPr marL="731520" indent="-342900">
              <a:spcAft>
                <a:spcPts val="0"/>
              </a:spcAft>
              <a:buClr>
                <a:srgbClr val="FF9D0D"/>
              </a:buClr>
              <a:buFont typeface="Arial" panose="020B0604020202020204" pitchFamily="34" charset="0"/>
              <a:buChar char="•"/>
            </a:pPr>
            <a:r>
              <a:rPr lang="en-US" sz="1900" dirty="0" smtClean="0"/>
              <a:t>Relevant OSHA standards and other safety considerations</a:t>
            </a:r>
          </a:p>
          <a:p>
            <a:pPr marL="731520" indent="-342900">
              <a:spcAft>
                <a:spcPts val="1200"/>
              </a:spcAft>
              <a:buClr>
                <a:srgbClr val="FF9D0D"/>
              </a:buClr>
              <a:buFont typeface="Arial" panose="020B0604020202020204" pitchFamily="34" charset="0"/>
              <a:buChar char="•"/>
            </a:pPr>
            <a:r>
              <a:rPr lang="en-US" sz="1900" dirty="0" smtClean="0"/>
              <a:t>How to contribute to a culture of safe work practices</a:t>
            </a:r>
          </a:p>
          <a:p>
            <a:pPr marL="274320">
              <a:spcBef>
                <a:spcPts val="1200"/>
              </a:spcBef>
              <a:spcAft>
                <a:spcPts val="0"/>
              </a:spcAft>
              <a:buClr>
                <a:srgbClr val="FF9D0D"/>
              </a:buClr>
            </a:pPr>
            <a:r>
              <a:rPr lang="en-US" sz="1900" b="1" u="sng" dirty="0" smtClean="0"/>
              <a:t>Prestart Checklist</a:t>
            </a:r>
          </a:p>
          <a:p>
            <a:pPr marL="731520" indent="-342900">
              <a:spcAft>
                <a:spcPts val="1200"/>
              </a:spcAft>
              <a:buClr>
                <a:srgbClr val="FF9D0D"/>
              </a:buClr>
              <a:buFont typeface="Arial" panose="020B0604020202020204" pitchFamily="34" charset="0"/>
              <a:buChar char="•"/>
            </a:pPr>
            <a:r>
              <a:rPr lang="en-US" sz="1900" dirty="0" smtClean="0"/>
              <a:t>What is involved in each step of a prestart checklist</a:t>
            </a:r>
          </a:p>
          <a:p>
            <a:pPr marL="274320">
              <a:spcBef>
                <a:spcPts val="1200"/>
              </a:spcBef>
              <a:spcAft>
                <a:spcPts val="0"/>
              </a:spcAft>
              <a:buClr>
                <a:srgbClr val="FF9D0D"/>
              </a:buClr>
            </a:pPr>
            <a:r>
              <a:rPr lang="en-US" sz="1900" b="1" u="sng" dirty="0" smtClean="0"/>
              <a:t>Conducting a Test Run</a:t>
            </a:r>
          </a:p>
          <a:p>
            <a:pPr marL="731520" indent="-342900">
              <a:spcAft>
                <a:spcPts val="0"/>
              </a:spcAft>
              <a:buClr>
                <a:srgbClr val="FF9D0D"/>
              </a:buClr>
              <a:buFont typeface="Arial" panose="020B0604020202020204" pitchFamily="34" charset="0"/>
              <a:buChar char="•"/>
            </a:pPr>
            <a:r>
              <a:rPr lang="en-US" sz="1900" dirty="0" smtClean="0"/>
              <a:t>How to conduct a safe test run</a:t>
            </a:r>
          </a:p>
          <a:p>
            <a:pPr marL="731520" indent="-342900">
              <a:spcAft>
                <a:spcPts val="0"/>
              </a:spcAft>
              <a:buClr>
                <a:srgbClr val="FF9D0D"/>
              </a:buClr>
              <a:buFont typeface="Arial" panose="020B0604020202020204" pitchFamily="34" charset="0"/>
              <a:buChar char="•"/>
            </a:pPr>
            <a:r>
              <a:rPr lang="en-US" sz="1900" dirty="0" smtClean="0"/>
              <a:t>The operations and safe parameters of a fixed generator during a test run</a:t>
            </a:r>
          </a:p>
          <a:p>
            <a:pPr marL="731520" indent="-342900">
              <a:spcAft>
                <a:spcPts val="0"/>
              </a:spcAft>
              <a:buClr>
                <a:srgbClr val="FF9D0D"/>
              </a:buClr>
              <a:buFont typeface="Arial" panose="020B0604020202020204" pitchFamily="34" charset="0"/>
              <a:buChar char="•"/>
            </a:pPr>
            <a:r>
              <a:rPr lang="en-US" sz="1900" dirty="0" smtClean="0"/>
              <a:t>Placing the fixed generator back into the ready position</a:t>
            </a:r>
          </a:p>
        </p:txBody>
      </p:sp>
      <p:sp>
        <p:nvSpPr>
          <p:cNvPr id="5" name="Text Placeholder 4"/>
          <p:cNvSpPr>
            <a:spLocks noGrp="1"/>
          </p:cNvSpPr>
          <p:nvPr>
            <p:ph type="body" sz="quarter" idx="13"/>
          </p:nvPr>
        </p:nvSpPr>
        <p:spPr/>
        <p:txBody>
          <a:bodyPr/>
          <a:lstStyle/>
          <a:p>
            <a:r>
              <a:rPr lang="en-US" dirty="0" smtClean="0"/>
              <a:t>50</a:t>
            </a:r>
            <a:endParaRPr lang="en-US" dirty="0"/>
          </a:p>
        </p:txBody>
      </p:sp>
      <p:sp>
        <p:nvSpPr>
          <p:cNvPr id="6" name="Rectangle: bottom-left, color"/>
          <p:cNvSpPr/>
          <p:nvPr/>
        </p:nvSpPr>
        <p:spPr>
          <a:xfrm>
            <a:off x="990600" y="71094"/>
            <a:ext cx="609600" cy="5965594"/>
          </a:xfrm>
          <a:prstGeom prst="rect">
            <a:avLst/>
          </a:prstGeom>
          <a:solidFill>
            <a:schemeClr val="accent1"/>
          </a:solidFill>
          <a:ln>
            <a:noFill/>
          </a:ln>
          <a:effectLst>
            <a:innerShdw blurRad="1143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a:spLocks noGrp="1"/>
          </p:cNvSpPr>
          <p:nvPr>
            <p:ph type="title"/>
          </p:nvPr>
        </p:nvSpPr>
        <p:spPr>
          <a:xfrm rot="16200000">
            <a:off x="-1636519" y="2774156"/>
            <a:ext cx="5943599" cy="566738"/>
          </a:xfrm>
          <a:noFill/>
        </p:spPr>
        <p:txBody>
          <a:bodyPr anchor="t"/>
          <a:lstStyle/>
          <a:p>
            <a:pPr algn="ctr"/>
            <a:r>
              <a:rPr lang="en-US" sz="4000" dirty="0" smtClean="0">
                <a:solidFill>
                  <a:srgbClr val="FFFFFF"/>
                </a:solidFill>
              </a:rPr>
              <a:t>IN REVIEW</a:t>
            </a:r>
            <a:endParaRPr lang="en-US" sz="4000" dirty="0">
              <a:solidFill>
                <a:srgbClr val="FFFFFF"/>
              </a:solidFill>
            </a:endParaRPr>
          </a:p>
        </p:txBody>
      </p:sp>
    </p:spTree>
    <p:custDataLst>
      <p:tags r:id="rId1"/>
    </p:custDataLst>
    <p:extLst>
      <p:ext uri="{BB962C8B-B14F-4D97-AF65-F5344CB8AC3E}">
        <p14:creationId xmlns:p14="http://schemas.microsoft.com/office/powerpoint/2010/main" xmlns="" val="9002768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childTnLst>
                          </p:cTn>
                        </p:par>
                        <p:par>
                          <p:cTn id="40" fill="hold">
                            <p:stCondLst>
                              <p:cond delay="9000"/>
                            </p:stCondLst>
                            <p:childTnLst>
                              <p:par>
                                <p:cTn id="41" presetID="10" presetClass="entr" presetSubtype="0" fill="hold" nodeType="afterEffect">
                                  <p:stCondLst>
                                    <p:cond delay="50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par>
                          <p:cTn id="44" fill="hold">
                            <p:stCondLst>
                              <p:cond delay="10000"/>
                            </p:stCondLst>
                            <p:childTnLst>
                              <p:par>
                                <p:cTn id="45" presetID="10" presetClass="entr" presetSubtype="0" fill="hold" nodeType="afterEffect">
                                  <p:stCondLst>
                                    <p:cond delay="50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par>
                          <p:cTn id="48" fill="hold">
                            <p:stCondLst>
                              <p:cond delay="11000"/>
                            </p:stCondLst>
                            <p:childTnLst>
                              <p:par>
                                <p:cTn id="49" presetID="10" presetClass="entr" presetSubtype="0" fill="hold" nodeType="afterEffect">
                                  <p:stCondLst>
                                    <p:cond delay="50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7"/>
          </p:nvPr>
        </p:nvPicPr>
        <p:blipFill rotWithShape="1">
          <a:blip r:embed="rId3" cstate="print">
            <a:extLst>
              <a:ext uri="{28A0092B-C50C-407E-A947-70E740481C1C}">
                <a14:useLocalDpi xmlns:a14="http://schemas.microsoft.com/office/drawing/2010/main" xmlns="" val="0"/>
              </a:ext>
            </a:extLst>
          </a:blip>
          <a:srcRect l="-2376" r="-2209"/>
          <a:stretch/>
        </p:blipFill>
        <p:spPr>
          <a:xfrm>
            <a:off x="510363" y="1086297"/>
            <a:ext cx="3317357" cy="3124200"/>
          </a:xfrm>
        </p:spPr>
      </p:pic>
      <p:sp>
        <p:nvSpPr>
          <p:cNvPr id="8" name="Text Placeholder 7"/>
          <p:cNvSpPr>
            <a:spLocks noGrp="1"/>
          </p:cNvSpPr>
          <p:nvPr>
            <p:ph type="body" sz="quarter" idx="18"/>
          </p:nvPr>
        </p:nvSpPr>
        <p:spPr>
          <a:xfrm>
            <a:off x="3657600" y="1219200"/>
            <a:ext cx="5257800" cy="2895600"/>
          </a:xfrm>
        </p:spPr>
        <p:txBody>
          <a:bodyPr/>
          <a:lstStyle/>
          <a:p>
            <a:r>
              <a:rPr lang="en-US" dirty="0" smtClean="0"/>
              <a:t>This publication was made possible by   </a:t>
            </a:r>
            <a:br>
              <a:rPr lang="en-US" dirty="0" smtClean="0"/>
            </a:br>
            <a:r>
              <a:rPr lang="en-US" dirty="0" smtClean="0"/>
              <a:t>  grant number 5 U45 ES006182-19 from </a:t>
            </a:r>
            <a:br>
              <a:rPr lang="en-US" dirty="0" smtClean="0"/>
            </a:br>
            <a:r>
              <a:rPr lang="en-US" dirty="0" smtClean="0"/>
              <a:t>   the National Institute of Environmental </a:t>
            </a:r>
            <a:br>
              <a:rPr lang="en-US" dirty="0" smtClean="0"/>
            </a:br>
            <a:r>
              <a:rPr lang="en-US" dirty="0" smtClean="0"/>
              <a:t>    Health Sciences (NIEHS), NIH. Its </a:t>
            </a:r>
            <a:br>
              <a:rPr lang="en-US" dirty="0" smtClean="0"/>
            </a:br>
            <a:r>
              <a:rPr lang="en-US" dirty="0" smtClean="0"/>
              <a:t>   contents are solely the responsibility </a:t>
            </a:r>
            <a:br>
              <a:rPr lang="en-US" dirty="0" smtClean="0"/>
            </a:br>
            <a:r>
              <a:rPr lang="en-US" dirty="0" smtClean="0"/>
              <a:t>  of the authors and do not necessarily represent the official views of the NIEHS, NIH.</a:t>
            </a:r>
            <a:endParaRPr lang="en-US" dirty="0"/>
          </a:p>
        </p:txBody>
      </p:sp>
      <p:sp>
        <p:nvSpPr>
          <p:cNvPr id="9" name="Text Placeholder 8"/>
          <p:cNvSpPr>
            <a:spLocks noGrp="1"/>
          </p:cNvSpPr>
          <p:nvPr>
            <p:ph type="body" sz="quarter" idx="19"/>
          </p:nvPr>
        </p:nvSpPr>
        <p:spPr/>
        <p:txBody>
          <a:bodyPr/>
          <a:lstStyle/>
          <a:p>
            <a:r>
              <a:rPr lang="en-US" dirty="0" smtClean="0"/>
              <a:t>(304) 253-8674</a:t>
            </a:r>
            <a:endParaRPr lang="en-US" dirty="0"/>
          </a:p>
        </p:txBody>
      </p:sp>
      <p:sp>
        <p:nvSpPr>
          <p:cNvPr id="10" name="Text Placeholder 9"/>
          <p:cNvSpPr>
            <a:spLocks noGrp="1"/>
          </p:cNvSpPr>
          <p:nvPr>
            <p:ph type="body" sz="quarter" idx="20"/>
          </p:nvPr>
        </p:nvSpPr>
        <p:spPr/>
        <p:txBody>
          <a:bodyPr/>
          <a:lstStyle/>
          <a:p>
            <a:r>
              <a:rPr lang="en-US" dirty="0" smtClean="0"/>
              <a:t>hazmat@iuoehazmat.org</a:t>
            </a:r>
            <a:endParaRPr lang="en-US" dirty="0"/>
          </a:p>
        </p:txBody>
      </p:sp>
      <p:sp>
        <p:nvSpPr>
          <p:cNvPr id="11" name="Text Placeholder 10"/>
          <p:cNvSpPr>
            <a:spLocks noGrp="1"/>
          </p:cNvSpPr>
          <p:nvPr>
            <p:ph type="body" sz="quarter" idx="21"/>
          </p:nvPr>
        </p:nvSpPr>
        <p:spPr/>
        <p:txBody>
          <a:bodyPr/>
          <a:lstStyle/>
          <a:p>
            <a:r>
              <a:rPr lang="en-US" dirty="0" smtClean="0"/>
              <a:t>www.iuoehazmat.org</a:t>
            </a:r>
            <a:endParaRPr lang="en-US" dirty="0"/>
          </a:p>
        </p:txBody>
      </p:sp>
    </p:spTree>
    <p:custDataLst>
      <p:tags r:id="rId1"/>
    </p:custDataLst>
    <p:extLst>
      <p:ext uri="{BB962C8B-B14F-4D97-AF65-F5344CB8AC3E}">
        <p14:creationId xmlns:p14="http://schemas.microsoft.com/office/powerpoint/2010/main" xmlns="" val="262105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15"/>
          </p:nvPr>
        </p:nvSpPr>
        <p:spPr/>
        <p:txBody>
          <a:bodyPr/>
          <a:lstStyle/>
          <a:p>
            <a:r>
              <a:rPr lang="en-US" sz="4000" dirty="0" smtClean="0"/>
              <a:t>Background and Rationale</a:t>
            </a:r>
            <a:endParaRPr lang="en-US" sz="4000" dirty="0"/>
          </a:p>
        </p:txBody>
      </p:sp>
      <p:sp>
        <p:nvSpPr>
          <p:cNvPr id="5" name="Text Placeholder 4"/>
          <p:cNvSpPr>
            <a:spLocks noGrp="1"/>
          </p:cNvSpPr>
          <p:nvPr>
            <p:ph type="body" sz="quarter" idx="13"/>
          </p:nvPr>
        </p:nvSpPr>
        <p:spPr/>
        <p:txBody>
          <a:bodyPr/>
          <a:lstStyle/>
          <a:p>
            <a:r>
              <a:rPr lang="en-US" dirty="0" smtClean="0"/>
              <a:t>6</a:t>
            </a:r>
            <a:endParaRPr lang="en-US" dirty="0"/>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xmlns="" val="0"/>
              </a:ext>
            </a:extLst>
          </a:blip>
          <a:stretch>
            <a:fillRect/>
          </a:stretch>
        </p:blipFill>
        <p:spPr>
          <a:xfrm>
            <a:off x="229660" y="1066800"/>
            <a:ext cx="1143000" cy="1143000"/>
          </a:xfrm>
        </p:spPr>
      </p:pic>
    </p:spTree>
    <p:custDataLst>
      <p:tags r:id="rId1"/>
    </p:custDataLst>
    <p:extLst>
      <p:ext uri="{BB962C8B-B14F-4D97-AF65-F5344CB8AC3E}">
        <p14:creationId xmlns:p14="http://schemas.microsoft.com/office/powerpoint/2010/main" xmlns="" val="1609332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365760"/>
          <a:lstStyle/>
          <a:p>
            <a:pPr algn="r"/>
            <a:r>
              <a:rPr lang="en-US" dirty="0" smtClean="0"/>
              <a:t>Background and Rationale</a:t>
            </a:r>
            <a:endParaRPr lang="en-US" dirty="0"/>
          </a:p>
        </p:txBody>
      </p:sp>
      <p:sp>
        <p:nvSpPr>
          <p:cNvPr id="7" name="Content Placeholder 6"/>
          <p:cNvSpPr>
            <a:spLocks noGrp="1"/>
          </p:cNvSpPr>
          <p:nvPr>
            <p:ph idx="1"/>
          </p:nvPr>
        </p:nvSpPr>
        <p:spPr>
          <a:xfrm>
            <a:off x="457200" y="3505200"/>
            <a:ext cx="8229600" cy="2551175"/>
          </a:xfrm>
        </p:spPr>
        <p:txBody>
          <a:bodyPr/>
          <a:lstStyle/>
          <a:p>
            <a:r>
              <a:rPr lang="en-US" sz="2000" dirty="0"/>
              <a:t>Think about what this means:</a:t>
            </a:r>
          </a:p>
          <a:p>
            <a:pPr algn="ctr"/>
            <a:r>
              <a:rPr lang="en-US" sz="2000" b="1" dirty="0" smtClean="0">
                <a:solidFill>
                  <a:srgbClr val="F49300"/>
                </a:solidFill>
              </a:rPr>
              <a:t>(1) Inspect </a:t>
            </a:r>
            <a:r>
              <a:rPr lang="en-US" sz="2000" b="1" dirty="0">
                <a:solidFill>
                  <a:srgbClr val="F49300"/>
                </a:solidFill>
              </a:rPr>
              <a:t>and (2) test run (3) once per week or (4) thirty </a:t>
            </a:r>
            <a:r>
              <a:rPr lang="en-US" sz="2000" b="1" dirty="0" smtClean="0">
                <a:solidFill>
                  <a:srgbClr val="F49300"/>
                </a:solidFill>
              </a:rPr>
              <a:t>minutes</a:t>
            </a:r>
          </a:p>
          <a:p>
            <a:endParaRPr lang="en-US" sz="2000" dirty="0" smtClean="0"/>
          </a:p>
          <a:p>
            <a:r>
              <a:rPr lang="en-US" sz="2200" b="1" dirty="0" smtClean="0"/>
              <a:t>What </a:t>
            </a:r>
            <a:r>
              <a:rPr lang="en-US" sz="2200" b="1" dirty="0"/>
              <a:t>are some of the reasons ALL of these are so important</a:t>
            </a:r>
            <a:r>
              <a:rPr lang="en-US" sz="2200" b="1" dirty="0" smtClean="0"/>
              <a:t>?</a:t>
            </a:r>
            <a:endParaRPr lang="en-US" sz="2200" b="1" dirty="0"/>
          </a:p>
        </p:txBody>
      </p:sp>
      <p:sp>
        <p:nvSpPr>
          <p:cNvPr id="3" name="Text Placeholder 2"/>
          <p:cNvSpPr>
            <a:spLocks noGrp="1"/>
          </p:cNvSpPr>
          <p:nvPr>
            <p:ph type="body" sz="quarter" idx="13"/>
          </p:nvPr>
        </p:nvSpPr>
        <p:spPr/>
        <p:txBody>
          <a:bodyPr/>
          <a:lstStyle/>
          <a:p>
            <a:r>
              <a:rPr lang="en-US" smtClean="0"/>
              <a:t>7</a:t>
            </a:r>
            <a:endParaRPr lang="en-US" dirty="0"/>
          </a:p>
        </p:txBody>
      </p:sp>
      <p:sp>
        <p:nvSpPr>
          <p:cNvPr id="4" name="Rectangle 3"/>
          <p:cNvSpPr/>
          <p:nvPr/>
        </p:nvSpPr>
        <p:spPr>
          <a:xfrm>
            <a:off x="65690" y="1524000"/>
            <a:ext cx="7859110" cy="1524000"/>
          </a:xfrm>
          <a:prstGeom prst="rect">
            <a:avLst/>
          </a:prstGeom>
          <a:pattFill prst="ltUpDiag">
            <a:fgClr>
              <a:schemeClr val="tx1">
                <a:lumMod val="65000"/>
                <a:lumOff val="35000"/>
              </a:schemeClr>
            </a:fgClr>
            <a:bgClr>
              <a:schemeClr val="bg1">
                <a:lumMod val="50000"/>
              </a:schemeClr>
            </a:bgClr>
          </a:pattFill>
          <a:ln>
            <a:noFill/>
          </a:ln>
        </p:spPr>
        <p:style>
          <a:lnRef idx="2">
            <a:schemeClr val="dk1">
              <a:shade val="50000"/>
            </a:schemeClr>
          </a:lnRef>
          <a:fillRef idx="1001">
            <a:schemeClr val="dk2"/>
          </a:fillRef>
          <a:effectRef idx="0">
            <a:schemeClr val="dk1"/>
          </a:effectRef>
          <a:fontRef idx="minor">
            <a:schemeClr val="lt1"/>
          </a:fontRef>
        </p:style>
        <p:txBody>
          <a:bodyPr lIns="274320" rtlCol="0" anchor="ctr"/>
          <a:lstStyle/>
          <a:p>
            <a:pPr marL="640080"/>
            <a:r>
              <a:rPr lang="en-US" sz="2400" dirty="0" smtClean="0">
                <a:effectLst>
                  <a:outerShdw blurRad="38100" dist="38100" dir="2700000" algn="tl">
                    <a:srgbClr val="000000">
                      <a:alpha val="43137"/>
                    </a:srgbClr>
                  </a:outerShdw>
                </a:effectLst>
                <a:latin typeface="Arial Narrow" panose="020B0606020202030204" pitchFamily="34" charset="0"/>
              </a:rPr>
              <a:t>Engineers and building operators should inspect and </a:t>
            </a:r>
            <a:br>
              <a:rPr lang="en-US" sz="2400" dirty="0" smtClean="0">
                <a:effectLst>
                  <a:outerShdw blurRad="38100" dist="38100" dir="2700000" algn="tl">
                    <a:srgbClr val="000000">
                      <a:alpha val="43137"/>
                    </a:srgbClr>
                  </a:outerShdw>
                </a:effectLst>
                <a:latin typeface="Arial Narrow" panose="020B0606020202030204" pitchFamily="34" charset="0"/>
              </a:rPr>
            </a:br>
            <a:r>
              <a:rPr lang="en-US" sz="2400" dirty="0" smtClean="0">
                <a:effectLst>
                  <a:outerShdw blurRad="38100" dist="38100" dir="2700000" algn="tl">
                    <a:srgbClr val="000000">
                      <a:alpha val="43137"/>
                    </a:srgbClr>
                  </a:outerShdw>
                </a:effectLst>
                <a:latin typeface="Arial Narrow" panose="020B0606020202030204" pitchFamily="34" charset="0"/>
              </a:rPr>
              <a:t>test run the back-up generator system once a week for a</a:t>
            </a:r>
            <a:r>
              <a:rPr lang="en-US" sz="2400" dirty="0" smtClean="0">
                <a:solidFill>
                  <a:srgbClr val="FFCC99"/>
                </a:solidFill>
                <a:effectLst>
                  <a:outerShdw blurRad="38100" dist="38100" dir="2700000" algn="tl">
                    <a:srgbClr val="000000">
                      <a:alpha val="43137"/>
                    </a:srgbClr>
                  </a:outerShdw>
                </a:effectLst>
                <a:latin typeface="Arial Narrow" panose="020B0606020202030204" pitchFamily="34" charset="0"/>
              </a:rPr>
              <a:t> </a:t>
            </a:r>
            <a:r>
              <a:rPr lang="en-US" sz="2400" b="1" i="1" dirty="0" smtClean="0">
                <a:solidFill>
                  <a:srgbClr val="FFCC99"/>
                </a:solidFill>
                <a:effectLst>
                  <a:outerShdw blurRad="38100" dist="38100" dir="2700000" algn="tl">
                    <a:srgbClr val="000000">
                      <a:alpha val="43137"/>
                    </a:srgbClr>
                  </a:outerShdw>
                </a:effectLst>
                <a:latin typeface="Arial Narrow" panose="020B0606020202030204" pitchFamily="34" charset="0"/>
              </a:rPr>
              <a:t>minimum</a:t>
            </a:r>
            <a:r>
              <a:rPr lang="en-US" sz="2400" dirty="0" smtClean="0">
                <a:solidFill>
                  <a:srgbClr val="FFCC99"/>
                </a:solidFill>
                <a:effectLst>
                  <a:outerShdw blurRad="38100" dist="38100" dir="2700000" algn="tl">
                    <a:srgbClr val="000000">
                      <a:alpha val="43137"/>
                    </a:srgbClr>
                  </a:outerShdw>
                </a:effectLst>
                <a:latin typeface="Arial Narrow" panose="020B0606020202030204" pitchFamily="34" charset="0"/>
              </a:rPr>
              <a:t> </a:t>
            </a:r>
            <a:r>
              <a:rPr lang="en-US" sz="2400" dirty="0" smtClean="0">
                <a:effectLst>
                  <a:outerShdw blurRad="38100" dist="38100" dir="2700000" algn="tl">
                    <a:srgbClr val="000000">
                      <a:alpha val="43137"/>
                    </a:srgbClr>
                  </a:outerShdw>
                </a:effectLst>
                <a:latin typeface="Arial Narrow" panose="020B0606020202030204" pitchFamily="34" charset="0"/>
              </a:rPr>
              <a:t>of thirty (30) minutes.</a:t>
            </a:r>
            <a:endParaRPr lang="en-US" sz="2400" dirty="0">
              <a:effectLst>
                <a:outerShdw blurRad="38100" dist="38100" dir="2700000" algn="tl">
                  <a:srgbClr val="000000">
                    <a:alpha val="43137"/>
                  </a:srgbClr>
                </a:outerShdw>
              </a:effectLst>
              <a:latin typeface="Arial Narrow" panose="020B0606020202030204" pitchFamily="34" charset="0"/>
            </a:endParaRPr>
          </a:p>
        </p:txBody>
      </p:sp>
      <p:cxnSp>
        <p:nvCxnSpPr>
          <p:cNvPr id="8" name="Straight Connector 7"/>
          <p:cNvCxnSpPr/>
          <p:nvPr/>
        </p:nvCxnSpPr>
        <p:spPr>
          <a:xfrm>
            <a:off x="4191000" y="990600"/>
            <a:ext cx="4873447"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850" y="6064101"/>
            <a:ext cx="793899" cy="793899"/>
          </a:xfrm>
          <a:prstGeom prst="rect">
            <a:avLst/>
          </a:prstGeom>
        </p:spPr>
      </p:pic>
    </p:spTree>
    <p:custDataLst>
      <p:tags r:id="rId1"/>
    </p:custDataLst>
    <p:extLst>
      <p:ext uri="{BB962C8B-B14F-4D97-AF65-F5344CB8AC3E}">
        <p14:creationId xmlns:p14="http://schemas.microsoft.com/office/powerpoint/2010/main" xmlns="" val="2786646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8</a:t>
            </a:r>
            <a:endParaRPr lang="en-US" dirty="0"/>
          </a:p>
        </p:txBody>
      </p:sp>
      <p:sp>
        <p:nvSpPr>
          <p:cNvPr id="6" name="Title 5"/>
          <p:cNvSpPr>
            <a:spLocks noGrp="1"/>
          </p:cNvSpPr>
          <p:nvPr>
            <p:ph type="title"/>
          </p:nvPr>
        </p:nvSpPr>
        <p:spPr>
          <a:xfrm>
            <a:off x="1295400" y="1888704"/>
            <a:ext cx="6477000" cy="625896"/>
          </a:xfrm>
        </p:spPr>
        <p:txBody>
          <a:bodyPr/>
          <a:lstStyle/>
          <a:p>
            <a:pPr>
              <a:lnSpc>
                <a:spcPct val="100000"/>
              </a:lnSpc>
            </a:pPr>
            <a:r>
              <a:rPr lang="en-US" sz="3200" dirty="0" smtClean="0">
                <a:latin typeface="Arial Narrow" panose="020B0606020202030204" pitchFamily="34" charset="0"/>
              </a:rPr>
              <a:t>reasons</a:t>
            </a:r>
            <a:endParaRPr lang="en-US" sz="3200" dirty="0">
              <a:latin typeface="Arial Narrow" panose="020B0606020202030204" pitchFamily="34" charset="0"/>
            </a:endParaRPr>
          </a:p>
        </p:txBody>
      </p:sp>
      <p:sp>
        <p:nvSpPr>
          <p:cNvPr id="7" name="Subtitle 6"/>
          <p:cNvSpPr>
            <a:spLocks noGrp="1"/>
          </p:cNvSpPr>
          <p:nvPr>
            <p:ph type="subTitle" idx="10"/>
          </p:nvPr>
        </p:nvSpPr>
        <p:spPr>
          <a:xfrm>
            <a:off x="1295400" y="2514600"/>
            <a:ext cx="3657600" cy="1981200"/>
          </a:xfrm>
        </p:spPr>
        <p:txBody>
          <a:bodyPr/>
          <a:lstStyle/>
          <a:p>
            <a:pPr marL="342900" indent="-342900">
              <a:buClr>
                <a:schemeClr val="accent1"/>
              </a:buClr>
              <a:buSzPct val="90000"/>
              <a:buFont typeface="Arial" panose="020B0604020202020204" pitchFamily="34" charset="0"/>
              <a:buChar char="•"/>
            </a:pPr>
            <a:r>
              <a:rPr lang="en-US" sz="2400" b="0" dirty="0" smtClean="0"/>
              <a:t>Systems readiness</a:t>
            </a:r>
          </a:p>
          <a:p>
            <a:pPr marL="342900" indent="-342900">
              <a:buClr>
                <a:schemeClr val="accent1"/>
              </a:buClr>
              <a:buSzPct val="90000"/>
              <a:buFont typeface="Arial" panose="020B0604020202020204" pitchFamily="34" charset="0"/>
              <a:buChar char="•"/>
            </a:pPr>
            <a:r>
              <a:rPr lang="en-US" sz="2400" b="0" dirty="0" smtClean="0"/>
              <a:t>Disasters / power outages are unpredictable</a:t>
            </a:r>
          </a:p>
          <a:p>
            <a:pPr marL="342900" indent="-342900">
              <a:buClr>
                <a:schemeClr val="accent1"/>
              </a:buClr>
              <a:buSzPct val="90000"/>
              <a:buFont typeface="Arial" panose="020B0604020202020204" pitchFamily="34" charset="0"/>
              <a:buChar char="•"/>
            </a:pPr>
            <a:r>
              <a:rPr lang="en-US" sz="2400" b="0" dirty="0" smtClean="0"/>
              <a:t>Required by code</a:t>
            </a:r>
          </a:p>
          <a:p>
            <a:pPr marL="342900" indent="-342900">
              <a:buClr>
                <a:schemeClr val="accent1"/>
              </a:buClr>
              <a:buSzPct val="90000"/>
              <a:buFont typeface="Arial" panose="020B0604020202020204" pitchFamily="34" charset="0"/>
              <a:buChar char="•"/>
            </a:pPr>
            <a:r>
              <a:rPr lang="en-US" sz="2400" b="0" dirty="0" smtClean="0"/>
              <a:t>Life support</a:t>
            </a:r>
          </a:p>
        </p:txBody>
      </p:sp>
      <p:sp>
        <p:nvSpPr>
          <p:cNvPr id="8" name="Subtitle 6"/>
          <p:cNvSpPr txBox="1">
            <a:spLocks/>
          </p:cNvSpPr>
          <p:nvPr/>
        </p:nvSpPr>
        <p:spPr bwMode="auto">
          <a:xfrm>
            <a:off x="4932152" y="2514600"/>
            <a:ext cx="306884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ts val="0"/>
              </a:spcBef>
              <a:spcAft>
                <a:spcPct val="0"/>
              </a:spcAft>
              <a:buNone/>
              <a:defRPr sz="3600" b="1" cap="none" baseline="0">
                <a:solidFill>
                  <a:schemeClr val="tx1">
                    <a:lumMod val="50000"/>
                    <a:lumOff val="50000"/>
                  </a:schemeClr>
                </a:solidFill>
                <a:latin typeface="Arial Narrow" panose="020B0606020202030204" pitchFamily="34" charset="0"/>
                <a:ea typeface="ＭＳ Ｐゴシック" pitchFamily="-65" charset="-128"/>
                <a:cs typeface="+mn-cs"/>
              </a:defRPr>
            </a:lvl1pPr>
            <a:lvl2pPr marL="457200" indent="0" algn="ctr" rtl="0" eaLnBrk="0" fontAlgn="base" hangingPunct="0">
              <a:spcBef>
                <a:spcPct val="20000"/>
              </a:spcBef>
              <a:spcAft>
                <a:spcPct val="0"/>
              </a:spcAft>
              <a:buFont typeface="Arial" panose="020B0604020202020204" pitchFamily="34" charset="0"/>
              <a:buNone/>
              <a:defRPr sz="2400">
                <a:solidFill>
                  <a:schemeClr val="tx1">
                    <a:lumMod val="50000"/>
                    <a:lumOff val="50000"/>
                  </a:schemeClr>
                </a:solidFill>
                <a:latin typeface="+mn-lt"/>
                <a:ea typeface="ＭＳ Ｐゴシック" pitchFamily="-65" charset="-128"/>
              </a:defRPr>
            </a:lvl2pPr>
            <a:lvl3pPr marL="914400" indent="0" algn="ctr" rtl="0" eaLnBrk="0" fontAlgn="base" hangingPunct="0">
              <a:spcBef>
                <a:spcPct val="20000"/>
              </a:spcBef>
              <a:spcAft>
                <a:spcPct val="0"/>
              </a:spcAft>
              <a:buFont typeface="Arial" panose="020B0604020202020204" pitchFamily="34" charset="0"/>
              <a:buNone/>
              <a:defRPr sz="2400">
                <a:solidFill>
                  <a:schemeClr val="tx1">
                    <a:lumMod val="50000"/>
                    <a:lumOff val="50000"/>
                  </a:schemeClr>
                </a:solidFill>
                <a:latin typeface="+mn-lt"/>
                <a:ea typeface="ＭＳ Ｐゴシック" pitchFamily="-65" charset="-128"/>
              </a:defRPr>
            </a:lvl3pPr>
            <a:lvl4pPr marL="1371600" indent="0" algn="ctr" rtl="0" eaLnBrk="0" fontAlgn="base" hangingPunct="0">
              <a:spcBef>
                <a:spcPct val="20000"/>
              </a:spcBef>
              <a:spcAft>
                <a:spcPct val="0"/>
              </a:spcAft>
              <a:buFont typeface="Arial" panose="020B0604020202020204" pitchFamily="34" charset="0"/>
              <a:buNone/>
              <a:defRPr sz="2200">
                <a:solidFill>
                  <a:schemeClr val="bg1">
                    <a:lumMod val="75000"/>
                  </a:schemeClr>
                </a:solidFill>
                <a:latin typeface="+mn-lt"/>
                <a:ea typeface="ＭＳ Ｐゴシック" pitchFamily="-65" charset="-128"/>
              </a:defRPr>
            </a:lvl4pPr>
            <a:lvl5pPr marL="1828800" indent="0" algn="ctr" rtl="0" eaLnBrk="0" fontAlgn="base" hangingPunct="0">
              <a:spcBef>
                <a:spcPct val="20000"/>
              </a:spcBef>
              <a:spcAft>
                <a:spcPct val="0"/>
              </a:spcAft>
              <a:buFont typeface="Arial" panose="020B0604020202020204" pitchFamily="34" charset="0"/>
              <a:buNone/>
              <a:defRPr sz="2200">
                <a:solidFill>
                  <a:schemeClr val="bg1">
                    <a:lumMod val="75000"/>
                  </a:schemeClr>
                </a:solidFill>
                <a:latin typeface="+mn-lt"/>
                <a:ea typeface="ＭＳ Ｐゴシック" pitchFamily="-65"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buClr>
                <a:schemeClr val="accent1"/>
              </a:buClr>
              <a:buSzPct val="90000"/>
              <a:buFont typeface="Arial" panose="020B0604020202020204" pitchFamily="34" charset="0"/>
              <a:buChar char="•"/>
            </a:pPr>
            <a:r>
              <a:rPr lang="en-US" sz="2400" b="0" kern="0" dirty="0" smtClean="0"/>
              <a:t>Communications</a:t>
            </a:r>
          </a:p>
          <a:p>
            <a:pPr marL="342900" indent="-342900">
              <a:buClr>
                <a:schemeClr val="accent1"/>
              </a:buClr>
              <a:buSzPct val="90000"/>
              <a:buFont typeface="Arial" panose="020B0604020202020204" pitchFamily="34" charset="0"/>
              <a:buChar char="•"/>
            </a:pPr>
            <a:r>
              <a:rPr lang="en-US" sz="2400" b="0" kern="0" dirty="0" smtClean="0"/>
              <a:t>Security</a:t>
            </a:r>
          </a:p>
          <a:p>
            <a:pPr marL="342900" indent="-342900">
              <a:buClr>
                <a:schemeClr val="accent1"/>
              </a:buClr>
              <a:buSzPct val="90000"/>
              <a:buFont typeface="Arial" panose="020B0604020202020204" pitchFamily="34" charset="0"/>
              <a:buChar char="•"/>
            </a:pPr>
            <a:r>
              <a:rPr lang="en-US" sz="2400" b="0" kern="0" dirty="0" smtClean="0"/>
              <a:t>Safety</a:t>
            </a:r>
          </a:p>
          <a:p>
            <a:pPr marL="342900" indent="-342900">
              <a:buClr>
                <a:schemeClr val="accent1"/>
              </a:buClr>
              <a:buSzPct val="90000"/>
              <a:buFont typeface="Arial" panose="020B0604020202020204" pitchFamily="34" charset="0"/>
              <a:buChar char="•"/>
            </a:pPr>
            <a:r>
              <a:rPr lang="en-US" sz="2400" b="0" kern="0" dirty="0" smtClean="0"/>
              <a:t>Continuity of operations (COOP)</a:t>
            </a:r>
            <a:endParaRPr lang="en-US" sz="2400" b="0" kern="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89850" y="6064101"/>
            <a:ext cx="793899" cy="793899"/>
          </a:xfrm>
          <a:prstGeom prst="rect">
            <a:avLst/>
          </a:prstGeom>
        </p:spPr>
      </p:pic>
    </p:spTree>
    <p:custDataLst>
      <p:tags r:id="rId1"/>
    </p:custDataLst>
    <p:extLst>
      <p:ext uri="{BB962C8B-B14F-4D97-AF65-F5344CB8AC3E}">
        <p14:creationId xmlns:p14="http://schemas.microsoft.com/office/powerpoint/2010/main" xmlns="" val="3042582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xEl>
                                              <p:pRg st="0" end="0"/>
                                            </p:txEl>
                                          </p:spTgt>
                                        </p:tgtEl>
                                        <p:attrNameLst>
                                          <p:attrName>style.opacity</p:attrName>
                                        </p:attrNameLst>
                                      </p:cBhvr>
                                      <p:to>
                                        <p:strVal val="0.5"/>
                                      </p:to>
                                    </p:set>
                                    <p:animEffect filter="image" prLst="opacity: 0.5">
                                      <p:cBhvr rctx="IE">
                                        <p:cTn id="7" dur="indefinite"/>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7">
                                            <p:txEl>
                                              <p:pRg st="1" end="1"/>
                                            </p:txEl>
                                          </p:spTgt>
                                        </p:tgtEl>
                                        <p:attrNameLst>
                                          <p:attrName>style.opacity</p:attrName>
                                        </p:attrNameLst>
                                      </p:cBhvr>
                                      <p:to>
                                        <p:strVal val="0.5"/>
                                      </p:to>
                                    </p:set>
                                    <p:animEffect filter="image" prLst="opacity: 0.5">
                                      <p:cBhvr rctx="IE">
                                        <p:cTn id="12" dur="indefinite"/>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7">
                                            <p:txEl>
                                              <p:pRg st="2" end="2"/>
                                            </p:txEl>
                                          </p:spTgt>
                                        </p:tgtEl>
                                        <p:attrNameLst>
                                          <p:attrName>style.opacity</p:attrName>
                                        </p:attrNameLst>
                                      </p:cBhvr>
                                      <p:to>
                                        <p:strVal val="0.5"/>
                                      </p:to>
                                    </p:set>
                                    <p:animEffect filter="image" prLst="opacity: 0.5">
                                      <p:cBhvr rctx="IE">
                                        <p:cTn id="17" dur="indefinite"/>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indefinite"/>
                                        <p:tgtEl>
                                          <p:spTgt spid="7">
                                            <p:txEl>
                                              <p:pRg st="3" end="3"/>
                                            </p:txEl>
                                          </p:spTgt>
                                        </p:tgtEl>
                                        <p:attrNameLst>
                                          <p:attrName>style.opacity</p:attrName>
                                        </p:attrNameLst>
                                      </p:cBhvr>
                                      <p:to>
                                        <p:strVal val="0.5"/>
                                      </p:to>
                                    </p:set>
                                    <p:animEffect filter="image" prLst="opacity: 0.5">
                                      <p:cBhvr rctx="IE">
                                        <p:cTn id="22" dur="indefinite"/>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8">
                                            <p:txEl>
                                              <p:pRg st="0" end="0"/>
                                            </p:txEl>
                                          </p:spTgt>
                                        </p:tgtEl>
                                        <p:attrNameLst>
                                          <p:attrName>style.opacity</p:attrName>
                                        </p:attrNameLst>
                                      </p:cBhvr>
                                      <p:to>
                                        <p:strVal val="0.5"/>
                                      </p:to>
                                    </p:set>
                                    <p:animEffect filter="image" prLst="opacity: 0.5">
                                      <p:cBhvr rctx="IE">
                                        <p:cTn id="27" dur="indefinite"/>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8">
                                            <p:txEl>
                                              <p:pRg st="1" end="1"/>
                                            </p:txEl>
                                          </p:spTgt>
                                        </p:tgtEl>
                                        <p:attrNameLst>
                                          <p:attrName>style.opacity</p:attrName>
                                        </p:attrNameLst>
                                      </p:cBhvr>
                                      <p:to>
                                        <p:strVal val="0.5"/>
                                      </p:to>
                                    </p:set>
                                    <p:animEffect filter="image" prLst="opacity: 0.5">
                                      <p:cBhvr rctx="IE">
                                        <p:cTn id="32" dur="indefinite"/>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8">
                                            <p:txEl>
                                              <p:pRg st="2" end="2"/>
                                            </p:txEl>
                                          </p:spTgt>
                                        </p:tgtEl>
                                        <p:attrNameLst>
                                          <p:attrName>style.opacity</p:attrName>
                                        </p:attrNameLst>
                                      </p:cBhvr>
                                      <p:to>
                                        <p:strVal val="0.5"/>
                                      </p:to>
                                    </p:set>
                                    <p:animEffect filter="image" prLst="opacity: 0.5">
                                      <p:cBhvr rctx="IE">
                                        <p:cTn id="37" dur="indefinite"/>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nodeType="clickEffect">
                                  <p:stCondLst>
                                    <p:cond delay="0"/>
                                  </p:stCondLst>
                                  <p:childTnLst>
                                    <p:set>
                                      <p:cBhvr rctx="PPT">
                                        <p:cTn id="41" dur="indefinite"/>
                                        <p:tgtEl>
                                          <p:spTgt spid="8">
                                            <p:txEl>
                                              <p:pRg st="3" end="3"/>
                                            </p:txEl>
                                          </p:spTgt>
                                        </p:tgtEl>
                                        <p:attrNameLst>
                                          <p:attrName>style.opacity</p:attrName>
                                        </p:attrNameLst>
                                      </p:cBhvr>
                                      <p:to>
                                        <p:strVal val="0.5"/>
                                      </p:to>
                                    </p:set>
                                    <p:animEffect filter="image" prLst="opacity: 0.5">
                                      <p:cBhvr rctx="IE">
                                        <p:cTn id="42" dur="indefinite"/>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25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750"/>
                                        <p:tgtEl>
                                          <p:spTgt spid="7">
                                            <p:txEl>
                                              <p:pRg st="0" end="0"/>
                                            </p:txEl>
                                          </p:spTgt>
                                        </p:tgtEl>
                                      </p:cBhvr>
                                    </p:animEffect>
                                  </p:childTnLst>
                                </p:cTn>
                              </p:par>
                            </p:childTnLst>
                          </p:cTn>
                        </p:par>
                        <p:par>
                          <p:cTn id="48" fill="hold">
                            <p:stCondLst>
                              <p:cond delay="1000"/>
                            </p:stCondLst>
                            <p:childTnLst>
                              <p:par>
                                <p:cTn id="49" presetID="10" presetClass="entr" presetSubtype="0" fill="hold" nodeType="afterEffect">
                                  <p:stCondLst>
                                    <p:cond delay="25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750"/>
                                        <p:tgtEl>
                                          <p:spTgt spid="7">
                                            <p:txEl>
                                              <p:pRg st="1" end="1"/>
                                            </p:txEl>
                                          </p:spTgt>
                                        </p:tgtEl>
                                      </p:cBhvr>
                                    </p:animEffect>
                                  </p:childTnLst>
                                </p:cTn>
                              </p:par>
                            </p:childTnLst>
                          </p:cTn>
                        </p:par>
                        <p:par>
                          <p:cTn id="52" fill="hold">
                            <p:stCondLst>
                              <p:cond delay="2000"/>
                            </p:stCondLst>
                            <p:childTnLst>
                              <p:par>
                                <p:cTn id="53" presetID="10" presetClass="entr" presetSubtype="0" fill="hold" nodeType="afterEffect">
                                  <p:stCondLst>
                                    <p:cond delay="25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750"/>
                                        <p:tgtEl>
                                          <p:spTgt spid="7">
                                            <p:txEl>
                                              <p:pRg st="2" end="2"/>
                                            </p:txEl>
                                          </p:spTgt>
                                        </p:tgtEl>
                                      </p:cBhvr>
                                    </p:animEffect>
                                  </p:childTnLst>
                                </p:cTn>
                              </p:par>
                            </p:childTnLst>
                          </p:cTn>
                        </p:par>
                        <p:par>
                          <p:cTn id="56" fill="hold">
                            <p:stCondLst>
                              <p:cond delay="3000"/>
                            </p:stCondLst>
                            <p:childTnLst>
                              <p:par>
                                <p:cTn id="57" presetID="10" presetClass="entr" presetSubtype="0" fill="hold" nodeType="afterEffect">
                                  <p:stCondLst>
                                    <p:cond delay="25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750"/>
                                        <p:tgtEl>
                                          <p:spTgt spid="7">
                                            <p:txEl>
                                              <p:pRg st="3" end="3"/>
                                            </p:txEl>
                                          </p:spTgt>
                                        </p:tgtEl>
                                      </p:cBhvr>
                                    </p:animEffect>
                                  </p:childTnLst>
                                </p:cTn>
                              </p:par>
                            </p:childTnLst>
                          </p:cTn>
                        </p:par>
                        <p:par>
                          <p:cTn id="60" fill="hold">
                            <p:stCondLst>
                              <p:cond delay="4000"/>
                            </p:stCondLst>
                            <p:childTnLst>
                              <p:par>
                                <p:cTn id="61" presetID="10" presetClass="entr" presetSubtype="0" fill="hold" nodeType="afterEffect">
                                  <p:stCondLst>
                                    <p:cond delay="25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750"/>
                                        <p:tgtEl>
                                          <p:spTgt spid="8">
                                            <p:txEl>
                                              <p:pRg st="0" end="0"/>
                                            </p:txEl>
                                          </p:spTgt>
                                        </p:tgtEl>
                                      </p:cBhvr>
                                    </p:animEffect>
                                  </p:childTnLst>
                                </p:cTn>
                              </p:par>
                            </p:childTnLst>
                          </p:cTn>
                        </p:par>
                        <p:par>
                          <p:cTn id="64" fill="hold">
                            <p:stCondLst>
                              <p:cond delay="5000"/>
                            </p:stCondLst>
                            <p:childTnLst>
                              <p:par>
                                <p:cTn id="65" presetID="10" presetClass="entr" presetSubtype="0" fill="hold" nodeType="afterEffect">
                                  <p:stCondLst>
                                    <p:cond delay="25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750"/>
                                        <p:tgtEl>
                                          <p:spTgt spid="8">
                                            <p:txEl>
                                              <p:pRg st="1" end="1"/>
                                            </p:txEl>
                                          </p:spTgt>
                                        </p:tgtEl>
                                      </p:cBhvr>
                                    </p:animEffect>
                                  </p:childTnLst>
                                </p:cTn>
                              </p:par>
                            </p:childTnLst>
                          </p:cTn>
                        </p:par>
                        <p:par>
                          <p:cTn id="68" fill="hold">
                            <p:stCondLst>
                              <p:cond delay="6000"/>
                            </p:stCondLst>
                            <p:childTnLst>
                              <p:par>
                                <p:cTn id="69" presetID="10" presetClass="entr" presetSubtype="0" fill="hold" nodeType="afterEffect">
                                  <p:stCondLst>
                                    <p:cond delay="250"/>
                                  </p:stCondLst>
                                  <p:childTnLst>
                                    <p:set>
                                      <p:cBhvr>
                                        <p:cTn id="70" dur="1" fill="hold">
                                          <p:stCondLst>
                                            <p:cond delay="0"/>
                                          </p:stCondLst>
                                        </p:cTn>
                                        <p:tgtEl>
                                          <p:spTgt spid="8">
                                            <p:txEl>
                                              <p:pRg st="2" end="2"/>
                                            </p:txEl>
                                          </p:spTgt>
                                        </p:tgtEl>
                                        <p:attrNameLst>
                                          <p:attrName>style.visibility</p:attrName>
                                        </p:attrNameLst>
                                      </p:cBhvr>
                                      <p:to>
                                        <p:strVal val="visible"/>
                                      </p:to>
                                    </p:set>
                                    <p:animEffect transition="in" filter="fade">
                                      <p:cBhvr>
                                        <p:cTn id="71" dur="750"/>
                                        <p:tgtEl>
                                          <p:spTgt spid="8">
                                            <p:txEl>
                                              <p:pRg st="2" end="2"/>
                                            </p:txEl>
                                          </p:spTgt>
                                        </p:tgtEl>
                                      </p:cBhvr>
                                    </p:animEffect>
                                  </p:childTnLst>
                                </p:cTn>
                              </p:par>
                            </p:childTnLst>
                          </p:cTn>
                        </p:par>
                        <p:par>
                          <p:cTn id="72" fill="hold">
                            <p:stCondLst>
                              <p:cond delay="7000"/>
                            </p:stCondLst>
                            <p:childTnLst>
                              <p:par>
                                <p:cTn id="73" presetID="10" presetClass="entr" presetSubtype="0" fill="hold" nodeType="afterEffect">
                                  <p:stCondLst>
                                    <p:cond delay="250"/>
                                  </p:stCondLst>
                                  <p:childTnLst>
                                    <p:set>
                                      <p:cBhvr>
                                        <p:cTn id="74" dur="1" fill="hold">
                                          <p:stCondLst>
                                            <p:cond delay="0"/>
                                          </p:stCondLst>
                                        </p:cTn>
                                        <p:tgtEl>
                                          <p:spTgt spid="8">
                                            <p:txEl>
                                              <p:pRg st="3" end="3"/>
                                            </p:txEl>
                                          </p:spTgt>
                                        </p:tgtEl>
                                        <p:attrNameLst>
                                          <p:attrName>style.visibility</p:attrName>
                                        </p:attrNameLst>
                                      </p:cBhvr>
                                      <p:to>
                                        <p:strVal val="visible"/>
                                      </p:to>
                                    </p:set>
                                    <p:animEffect transition="in" filter="fade">
                                      <p:cBhvr>
                                        <p:cTn id="75" dur="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15"/>
          </p:nvPr>
        </p:nvSpPr>
        <p:spPr/>
        <p:txBody>
          <a:bodyPr/>
          <a:lstStyle/>
          <a:p>
            <a:r>
              <a:rPr lang="en-US" sz="4000" dirty="0" smtClean="0"/>
              <a:t>Safety Considerations</a:t>
            </a:r>
            <a:endParaRPr lang="en-US" sz="4000" dirty="0"/>
          </a:p>
        </p:txBody>
      </p:sp>
      <p:sp>
        <p:nvSpPr>
          <p:cNvPr id="5" name="Text Placeholder 4"/>
          <p:cNvSpPr>
            <a:spLocks noGrp="1"/>
          </p:cNvSpPr>
          <p:nvPr>
            <p:ph type="body" sz="quarter" idx="13"/>
          </p:nvPr>
        </p:nvSpPr>
        <p:spPr/>
        <p:txBody>
          <a:bodyPr/>
          <a:lstStyle/>
          <a:p>
            <a:r>
              <a:rPr lang="en-US" dirty="0" smtClean="0"/>
              <a:t>9</a:t>
            </a:r>
            <a:endParaRPr lang="en-US" dirty="0"/>
          </a:p>
        </p:txBody>
      </p:sp>
      <p:pic>
        <p:nvPicPr>
          <p:cNvPr id="2" name="Picture Placeholder 1"/>
          <p:cNvPicPr>
            <a:picLocks noGrp="1" noChangeAspect="1"/>
          </p:cNvPicPr>
          <p:nvPr>
            <p:ph type="pic" sz="quarter" idx="14"/>
          </p:nvPr>
        </p:nvPicPr>
        <p:blipFill rotWithShape="1">
          <a:blip r:embed="rId3">
            <a:extLst>
              <a:ext uri="{28A0092B-C50C-407E-A947-70E740481C1C}">
                <a14:useLocalDpi xmlns:a14="http://schemas.microsoft.com/office/drawing/2010/main" xmlns="" val="0"/>
              </a:ext>
            </a:extLst>
          </a:blip>
          <a:srcRect t="-790" b="802"/>
          <a:stretch/>
        </p:blipFill>
        <p:spPr>
          <a:xfrm>
            <a:off x="218611" y="1055889"/>
            <a:ext cx="1154049" cy="1153911"/>
          </a:xfrm>
        </p:spPr>
      </p:pic>
    </p:spTree>
    <p:custDataLst>
      <p:tags r:id="rId1"/>
    </p:custDataLst>
    <p:extLst>
      <p:ext uri="{BB962C8B-B14F-4D97-AF65-F5344CB8AC3E}">
        <p14:creationId xmlns:p14="http://schemas.microsoft.com/office/powerpoint/2010/main" xmlns="" val="3107134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5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1">
  <a:themeElements>
    <a:clrScheme name="HAZMAT">
      <a:dk1>
        <a:srgbClr val="000000"/>
      </a:dk1>
      <a:lt1>
        <a:srgbClr val="F3F3F3"/>
      </a:lt1>
      <a:dk2>
        <a:srgbClr val="525252"/>
      </a:dk2>
      <a:lt2>
        <a:srgbClr val="E9E9E9"/>
      </a:lt2>
      <a:accent1>
        <a:srgbClr val="F49300"/>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3252</TotalTime>
  <Words>2803</Words>
  <Application>Microsoft Office PowerPoint</Application>
  <PresentationFormat>On-screen Show (4:3)</PresentationFormat>
  <Paragraphs>390</Paragraphs>
  <Slides>51</Slides>
  <Notes>45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Narrow</vt:lpstr>
      <vt:lpstr>ＭＳ Ｐゴシック</vt:lpstr>
      <vt:lpstr>Wingdings</vt:lpstr>
      <vt:lpstr>MASTER 1</vt:lpstr>
      <vt:lpstr>Fixed Industrial Generators</vt:lpstr>
      <vt:lpstr>Topics We Will Cover</vt:lpstr>
      <vt:lpstr>TEST YOURSELF</vt:lpstr>
      <vt:lpstr>Objectives</vt:lpstr>
      <vt:lpstr>Slide 5</vt:lpstr>
      <vt:lpstr>Slide 6</vt:lpstr>
      <vt:lpstr>Background and Rationale</vt:lpstr>
      <vt:lpstr>reasons</vt:lpstr>
      <vt:lpstr>Slide 9</vt:lpstr>
      <vt:lpstr>Safety Considerations</vt:lpstr>
      <vt:lpstr>OSHA Safety Standards</vt:lpstr>
      <vt:lpstr>OSHA Safety Standards</vt:lpstr>
      <vt:lpstr>OSHA Safety Standards</vt:lpstr>
      <vt:lpstr>OSHA Safety Standards</vt:lpstr>
      <vt:lpstr>Slide 15</vt:lpstr>
      <vt:lpstr>Prestart Check</vt:lpstr>
      <vt:lpstr>Sample Checklist</vt:lpstr>
      <vt:lpstr>Prestart Check:</vt:lpstr>
      <vt:lpstr>Prestart Check:</vt:lpstr>
      <vt:lpstr>Prestart Check:</vt:lpstr>
      <vt:lpstr>Prestart Check:</vt:lpstr>
      <vt:lpstr>Prestart Check:</vt:lpstr>
      <vt:lpstr>Prestart Check:</vt:lpstr>
      <vt:lpstr>Prestart Check:</vt:lpstr>
      <vt:lpstr>Prestart Check:</vt:lpstr>
      <vt:lpstr>Slide 26</vt:lpstr>
      <vt:lpstr>Prestart Check:</vt:lpstr>
      <vt:lpstr>Prestart Check:</vt:lpstr>
      <vt:lpstr>Prestart Check:</vt:lpstr>
      <vt:lpstr>Prestart Check:</vt:lpstr>
      <vt:lpstr>Prestart Check:</vt:lpstr>
      <vt:lpstr>Prestart Check:</vt:lpstr>
      <vt:lpstr>Prestart Check:</vt:lpstr>
      <vt:lpstr>Prestart Check:</vt:lpstr>
      <vt:lpstr>Prestart Check:</vt:lpstr>
      <vt:lpstr>Slide 36</vt:lpstr>
      <vt:lpstr>Slide 37</vt:lpstr>
      <vt:lpstr>Slide 38</vt:lpstr>
      <vt:lpstr>Slide 39</vt:lpstr>
      <vt:lpstr>Slide 40</vt:lpstr>
      <vt:lpstr>Slide 41</vt:lpstr>
      <vt:lpstr>Slide 42</vt:lpstr>
      <vt:lpstr>Test Run:</vt:lpstr>
      <vt:lpstr>Test Run:</vt:lpstr>
      <vt:lpstr>Test Run:</vt:lpstr>
      <vt:lpstr>Test Run:</vt:lpstr>
      <vt:lpstr>Slide 47</vt:lpstr>
      <vt:lpstr>Slide 48</vt:lpstr>
      <vt:lpstr>Slide 49</vt:lpstr>
      <vt:lpstr>IN REVIEW</vt:lpstr>
      <vt:lpstr>Slide 51</vt:lpstr>
    </vt:vector>
  </TitlesOfParts>
  <Company>WJU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jneuen</dc:creator>
  <cp:lastModifiedBy>cartschris</cp:lastModifiedBy>
  <cp:revision>433</cp:revision>
  <dcterms:created xsi:type="dcterms:W3CDTF">2009-09-18T13:21:01Z</dcterms:created>
  <dcterms:modified xsi:type="dcterms:W3CDTF">2017-11-27T23:30:45Z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43F4EE10-838F-4AAC-952A-8AA956D6C4E6</vt:lpwstr>
  </property>
  <property fmtid="{D5CDD505-2E9C-101B-9397-08002B2CF9AE}" pid="3" name="ArticulatePath">
    <vt:lpwstr>AliveTek HSS 14.Att 2</vt:lpwstr>
  </property>
</Properties>
</file>